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9" r:id="rId4"/>
    <p:sldId id="260" r:id="rId5"/>
    <p:sldId id="261" r:id="rId6"/>
    <p:sldId id="292" r:id="rId7"/>
    <p:sldId id="289" r:id="rId8"/>
    <p:sldId id="272" r:id="rId9"/>
    <p:sldId id="291" r:id="rId10"/>
    <p:sldId id="287" r:id="rId11"/>
    <p:sldId id="288" r:id="rId12"/>
    <p:sldId id="294" r:id="rId13"/>
    <p:sldId id="295" r:id="rId14"/>
    <p:sldId id="290" r:id="rId15"/>
    <p:sldId id="275" r:id="rId16"/>
    <p:sldId id="293" r:id="rId17"/>
    <p:sldId id="285" r:id="rId18"/>
    <p:sldId id="286" r:id="rId19"/>
  </p:sldIdLst>
  <p:sldSz cx="12192000" cy="6858000"/>
  <p:notesSz cx="6858000" cy="9144000"/>
  <p:defaultText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30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0B4297-E846-4D84-8F32-11578D4D44ED}"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422F301F-3B9A-4B13-BCB7-840E27F4AE81}">
      <dgm:prSet/>
      <dgm:spPr/>
      <dgm:t>
        <a:bodyPr/>
        <a:lstStyle/>
        <a:p>
          <a:r>
            <a:rPr lang="ru-RU"/>
            <a:t>8 тараудан</a:t>
          </a:r>
          <a:br>
            <a:rPr lang="ru-RU"/>
          </a:br>
          <a:r>
            <a:rPr lang="ru-RU"/>
            <a:t>32 баптан тұрады</a:t>
          </a:r>
          <a:endParaRPr lang="en-US"/>
        </a:p>
      </dgm:t>
    </dgm:pt>
    <dgm:pt modelId="{51C9D26F-4BAC-4F21-9EA6-C4BE45B4C878}" type="parTrans" cxnId="{6BC1614B-7ED2-4894-8466-7E42E937AC12}">
      <dgm:prSet/>
      <dgm:spPr/>
      <dgm:t>
        <a:bodyPr/>
        <a:lstStyle/>
        <a:p>
          <a:endParaRPr lang="en-US"/>
        </a:p>
      </dgm:t>
    </dgm:pt>
    <dgm:pt modelId="{71EFE054-9975-40E3-AF50-907B66F0CCF4}" type="sibTrans" cxnId="{6BC1614B-7ED2-4894-8466-7E42E937AC12}">
      <dgm:prSet/>
      <dgm:spPr/>
      <dgm:t>
        <a:bodyPr/>
        <a:lstStyle/>
        <a:p>
          <a:endParaRPr lang="en-US"/>
        </a:p>
      </dgm:t>
    </dgm:pt>
    <dgm:pt modelId="{6FD581A4-D975-451A-87C6-7A10523B0C9E}">
      <dgm:prSet/>
      <dgm:spPr/>
      <dgm:t>
        <a:bodyPr/>
        <a:lstStyle/>
        <a:p>
          <a:r>
            <a:rPr lang="ru-RU"/>
            <a:t>2022 жылы 21 мамырда қабылданған</a:t>
          </a:r>
          <a:endParaRPr lang="en-US"/>
        </a:p>
      </dgm:t>
    </dgm:pt>
    <dgm:pt modelId="{5660F81A-E04E-4BFD-868D-A863C0A322A2}" type="parTrans" cxnId="{A8221671-A79F-4EF6-930B-4899444D546A}">
      <dgm:prSet/>
      <dgm:spPr/>
      <dgm:t>
        <a:bodyPr/>
        <a:lstStyle/>
        <a:p>
          <a:endParaRPr lang="en-US"/>
        </a:p>
      </dgm:t>
    </dgm:pt>
    <dgm:pt modelId="{B060708F-7937-4121-B557-2A596187BCB6}" type="sibTrans" cxnId="{A8221671-A79F-4EF6-930B-4899444D546A}">
      <dgm:prSet/>
      <dgm:spPr/>
      <dgm:t>
        <a:bodyPr/>
        <a:lstStyle/>
        <a:p>
          <a:endParaRPr lang="en-US"/>
        </a:p>
      </dgm:t>
    </dgm:pt>
    <dgm:pt modelId="{60E2ADF4-3B81-4619-9D8D-F642FDA48E5B}" type="pres">
      <dgm:prSet presAssocID="{150B4297-E846-4D84-8F32-11578D4D44ED}" presName="hierChild1" presStyleCnt="0">
        <dgm:presLayoutVars>
          <dgm:chPref val="1"/>
          <dgm:dir/>
          <dgm:animOne val="branch"/>
          <dgm:animLvl val="lvl"/>
          <dgm:resizeHandles/>
        </dgm:presLayoutVars>
      </dgm:prSet>
      <dgm:spPr/>
    </dgm:pt>
    <dgm:pt modelId="{BBEBDE85-544E-47E3-BC3C-2D515A4C2478}" type="pres">
      <dgm:prSet presAssocID="{422F301F-3B9A-4B13-BCB7-840E27F4AE81}" presName="hierRoot1" presStyleCnt="0"/>
      <dgm:spPr/>
    </dgm:pt>
    <dgm:pt modelId="{6123CD1D-73DA-4E9E-A3A5-B513FF756FF4}" type="pres">
      <dgm:prSet presAssocID="{422F301F-3B9A-4B13-BCB7-840E27F4AE81}" presName="composite" presStyleCnt="0"/>
      <dgm:spPr/>
    </dgm:pt>
    <dgm:pt modelId="{797FDF3F-D93F-4BB7-8CCF-26C003D6E6A5}" type="pres">
      <dgm:prSet presAssocID="{422F301F-3B9A-4B13-BCB7-840E27F4AE81}" presName="background" presStyleLbl="node0" presStyleIdx="0" presStyleCnt="2"/>
      <dgm:spPr/>
    </dgm:pt>
    <dgm:pt modelId="{A95FBDE5-3CD1-41B4-AE00-0E0B1DB3FC36}" type="pres">
      <dgm:prSet presAssocID="{422F301F-3B9A-4B13-BCB7-840E27F4AE81}" presName="text" presStyleLbl="fgAcc0" presStyleIdx="0" presStyleCnt="2">
        <dgm:presLayoutVars>
          <dgm:chPref val="3"/>
        </dgm:presLayoutVars>
      </dgm:prSet>
      <dgm:spPr/>
    </dgm:pt>
    <dgm:pt modelId="{EF893474-071F-43F9-9EB6-E6A6AF663415}" type="pres">
      <dgm:prSet presAssocID="{422F301F-3B9A-4B13-BCB7-840E27F4AE81}" presName="hierChild2" presStyleCnt="0"/>
      <dgm:spPr/>
    </dgm:pt>
    <dgm:pt modelId="{81DD3526-5638-4778-9923-0AB3759E4A97}" type="pres">
      <dgm:prSet presAssocID="{6FD581A4-D975-451A-87C6-7A10523B0C9E}" presName="hierRoot1" presStyleCnt="0"/>
      <dgm:spPr/>
    </dgm:pt>
    <dgm:pt modelId="{7DE30FFC-528A-441A-AFF9-C2DCF1FA6D11}" type="pres">
      <dgm:prSet presAssocID="{6FD581A4-D975-451A-87C6-7A10523B0C9E}" presName="composite" presStyleCnt="0"/>
      <dgm:spPr/>
    </dgm:pt>
    <dgm:pt modelId="{35E72A86-D645-496E-AA62-2CFB89E6CD9A}" type="pres">
      <dgm:prSet presAssocID="{6FD581A4-D975-451A-87C6-7A10523B0C9E}" presName="background" presStyleLbl="node0" presStyleIdx="1" presStyleCnt="2"/>
      <dgm:spPr/>
    </dgm:pt>
    <dgm:pt modelId="{3F828F9D-D842-4C26-9B55-50498C6F56CD}" type="pres">
      <dgm:prSet presAssocID="{6FD581A4-D975-451A-87C6-7A10523B0C9E}" presName="text" presStyleLbl="fgAcc0" presStyleIdx="1" presStyleCnt="2">
        <dgm:presLayoutVars>
          <dgm:chPref val="3"/>
        </dgm:presLayoutVars>
      </dgm:prSet>
      <dgm:spPr/>
    </dgm:pt>
    <dgm:pt modelId="{A841061E-A1E5-4C45-8A12-48AC051A1F55}" type="pres">
      <dgm:prSet presAssocID="{6FD581A4-D975-451A-87C6-7A10523B0C9E}" presName="hierChild2" presStyleCnt="0"/>
      <dgm:spPr/>
    </dgm:pt>
  </dgm:ptLst>
  <dgm:cxnLst>
    <dgm:cxn modelId="{6BC1614B-7ED2-4894-8466-7E42E937AC12}" srcId="{150B4297-E846-4D84-8F32-11578D4D44ED}" destId="{422F301F-3B9A-4B13-BCB7-840E27F4AE81}" srcOrd="0" destOrd="0" parTransId="{51C9D26F-4BAC-4F21-9EA6-C4BE45B4C878}" sibTransId="{71EFE054-9975-40E3-AF50-907B66F0CCF4}"/>
    <dgm:cxn modelId="{A8221671-A79F-4EF6-930B-4899444D546A}" srcId="{150B4297-E846-4D84-8F32-11578D4D44ED}" destId="{6FD581A4-D975-451A-87C6-7A10523B0C9E}" srcOrd="1" destOrd="0" parTransId="{5660F81A-E04E-4BFD-868D-A863C0A322A2}" sibTransId="{B060708F-7937-4121-B557-2A596187BCB6}"/>
    <dgm:cxn modelId="{0B942AA4-7891-4A7C-B611-861DBB65109B}" type="presOf" srcId="{6FD581A4-D975-451A-87C6-7A10523B0C9E}" destId="{3F828F9D-D842-4C26-9B55-50498C6F56CD}" srcOrd="0" destOrd="0" presId="urn:microsoft.com/office/officeart/2005/8/layout/hierarchy1"/>
    <dgm:cxn modelId="{2067EDCE-F68E-441B-A81E-3F31E629639E}" type="presOf" srcId="{150B4297-E846-4D84-8F32-11578D4D44ED}" destId="{60E2ADF4-3B81-4619-9D8D-F642FDA48E5B}" srcOrd="0" destOrd="0" presId="urn:microsoft.com/office/officeart/2005/8/layout/hierarchy1"/>
    <dgm:cxn modelId="{8348AADE-F8C4-44E5-BC61-5952C6384D5E}" type="presOf" srcId="{422F301F-3B9A-4B13-BCB7-840E27F4AE81}" destId="{A95FBDE5-3CD1-41B4-AE00-0E0B1DB3FC36}" srcOrd="0" destOrd="0" presId="urn:microsoft.com/office/officeart/2005/8/layout/hierarchy1"/>
    <dgm:cxn modelId="{F115F86E-DB5F-4D28-9221-749EA6CD96D8}" type="presParOf" srcId="{60E2ADF4-3B81-4619-9D8D-F642FDA48E5B}" destId="{BBEBDE85-544E-47E3-BC3C-2D515A4C2478}" srcOrd="0" destOrd="0" presId="urn:microsoft.com/office/officeart/2005/8/layout/hierarchy1"/>
    <dgm:cxn modelId="{84EA82E2-4F0B-4AEC-8E2C-2010EEA427BA}" type="presParOf" srcId="{BBEBDE85-544E-47E3-BC3C-2D515A4C2478}" destId="{6123CD1D-73DA-4E9E-A3A5-B513FF756FF4}" srcOrd="0" destOrd="0" presId="urn:microsoft.com/office/officeart/2005/8/layout/hierarchy1"/>
    <dgm:cxn modelId="{AC071D31-BF98-48E0-8414-1C546B05DB75}" type="presParOf" srcId="{6123CD1D-73DA-4E9E-A3A5-B513FF756FF4}" destId="{797FDF3F-D93F-4BB7-8CCF-26C003D6E6A5}" srcOrd="0" destOrd="0" presId="urn:microsoft.com/office/officeart/2005/8/layout/hierarchy1"/>
    <dgm:cxn modelId="{A3220F05-5791-4E1F-B729-9B2197EE47A9}" type="presParOf" srcId="{6123CD1D-73DA-4E9E-A3A5-B513FF756FF4}" destId="{A95FBDE5-3CD1-41B4-AE00-0E0B1DB3FC36}" srcOrd="1" destOrd="0" presId="urn:microsoft.com/office/officeart/2005/8/layout/hierarchy1"/>
    <dgm:cxn modelId="{59E8CC87-680F-4085-8DB2-6B0948F464F2}" type="presParOf" srcId="{BBEBDE85-544E-47E3-BC3C-2D515A4C2478}" destId="{EF893474-071F-43F9-9EB6-E6A6AF663415}" srcOrd="1" destOrd="0" presId="urn:microsoft.com/office/officeart/2005/8/layout/hierarchy1"/>
    <dgm:cxn modelId="{BEBADE12-DDC8-492C-B8F0-9F774257FDA8}" type="presParOf" srcId="{60E2ADF4-3B81-4619-9D8D-F642FDA48E5B}" destId="{81DD3526-5638-4778-9923-0AB3759E4A97}" srcOrd="1" destOrd="0" presId="urn:microsoft.com/office/officeart/2005/8/layout/hierarchy1"/>
    <dgm:cxn modelId="{98169E64-97A9-4A08-B33B-5ED844E0923C}" type="presParOf" srcId="{81DD3526-5638-4778-9923-0AB3759E4A97}" destId="{7DE30FFC-528A-441A-AFF9-C2DCF1FA6D11}" srcOrd="0" destOrd="0" presId="urn:microsoft.com/office/officeart/2005/8/layout/hierarchy1"/>
    <dgm:cxn modelId="{869AF65D-E886-4B23-8059-C43F81A0890C}" type="presParOf" srcId="{7DE30FFC-528A-441A-AFF9-C2DCF1FA6D11}" destId="{35E72A86-D645-496E-AA62-2CFB89E6CD9A}" srcOrd="0" destOrd="0" presId="urn:microsoft.com/office/officeart/2005/8/layout/hierarchy1"/>
    <dgm:cxn modelId="{987D5EE9-5E09-4786-A00D-9F31AEA2112A}" type="presParOf" srcId="{7DE30FFC-528A-441A-AFF9-C2DCF1FA6D11}" destId="{3F828F9D-D842-4C26-9B55-50498C6F56CD}" srcOrd="1" destOrd="0" presId="urn:microsoft.com/office/officeart/2005/8/layout/hierarchy1"/>
    <dgm:cxn modelId="{0F54EF09-CEB8-4405-B573-605A9925E2C3}" type="presParOf" srcId="{81DD3526-5638-4778-9923-0AB3759E4A97}" destId="{A841061E-A1E5-4C45-8A12-48AC051A1F5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633A21-8B7F-46E5-B04B-A17712A09FE4}" type="doc">
      <dgm:prSet loTypeId="urn:microsoft.com/office/officeart/2005/8/layout/default" loCatId="list" qsTypeId="urn:microsoft.com/office/officeart/2005/8/quickstyle/simple1" qsCatId="simple" csTypeId="urn:microsoft.com/office/officeart/2005/8/colors/accent0_3" csCatId="mainScheme"/>
      <dgm:spPr/>
      <dgm:t>
        <a:bodyPr/>
        <a:lstStyle/>
        <a:p>
          <a:endParaRPr lang="en-US"/>
        </a:p>
      </dgm:t>
    </dgm:pt>
    <dgm:pt modelId="{475F9BF2-E4A0-4B74-89C4-DBE4800AE842}">
      <dgm:prSet/>
      <dgm:spPr/>
      <dgm:t>
        <a:bodyPr/>
        <a:lstStyle/>
        <a:p>
          <a:r>
            <a:rPr lang="en-US"/>
            <a:t>I </a:t>
          </a:r>
          <a:r>
            <a:rPr lang="ru-RU"/>
            <a:t>тарау. Негізгі ережелер</a:t>
          </a:r>
          <a:endParaRPr lang="en-US"/>
        </a:p>
      </dgm:t>
    </dgm:pt>
    <dgm:pt modelId="{5C3F8119-2EB4-4E01-A4A7-FBAE8297A36C}" type="parTrans" cxnId="{D36C0344-4BDF-4B57-82AC-486D6D8EC933}">
      <dgm:prSet/>
      <dgm:spPr/>
      <dgm:t>
        <a:bodyPr/>
        <a:lstStyle/>
        <a:p>
          <a:endParaRPr lang="en-US"/>
        </a:p>
      </dgm:t>
    </dgm:pt>
    <dgm:pt modelId="{7022A569-AA15-4397-B453-FEF903C03D7E}" type="sibTrans" cxnId="{D36C0344-4BDF-4B57-82AC-486D6D8EC933}">
      <dgm:prSet/>
      <dgm:spPr/>
      <dgm:t>
        <a:bodyPr/>
        <a:lstStyle/>
        <a:p>
          <a:endParaRPr lang="en-US"/>
        </a:p>
      </dgm:t>
    </dgm:pt>
    <dgm:pt modelId="{CFA992BB-AB49-4076-9D5F-7644D158A5CF}">
      <dgm:prSet/>
      <dgm:spPr/>
      <dgm:t>
        <a:bodyPr/>
        <a:lstStyle/>
        <a:p>
          <a:r>
            <a:rPr lang="ru-RU"/>
            <a:t>ІІ тарау. Биологиялық қауіпсіздік саласындағы мемлекеттік реттеу</a:t>
          </a:r>
          <a:endParaRPr lang="en-US"/>
        </a:p>
      </dgm:t>
    </dgm:pt>
    <dgm:pt modelId="{34041123-30A9-46E8-9A55-F872F7726146}" type="parTrans" cxnId="{D6D9970A-59A1-467F-85AB-153B60DE7CBB}">
      <dgm:prSet/>
      <dgm:spPr/>
      <dgm:t>
        <a:bodyPr/>
        <a:lstStyle/>
        <a:p>
          <a:endParaRPr lang="en-US"/>
        </a:p>
      </dgm:t>
    </dgm:pt>
    <dgm:pt modelId="{B78E5011-31C3-4E82-AAA3-22A16E018E73}" type="sibTrans" cxnId="{D6D9970A-59A1-467F-85AB-153B60DE7CBB}">
      <dgm:prSet/>
      <dgm:spPr/>
      <dgm:t>
        <a:bodyPr/>
        <a:lstStyle/>
        <a:p>
          <a:endParaRPr lang="en-US"/>
        </a:p>
      </dgm:t>
    </dgm:pt>
    <dgm:pt modelId="{D59E86DB-AB74-4267-B1CA-0CA4E057FCB8}">
      <dgm:prSet/>
      <dgm:spPr/>
      <dgm:t>
        <a:bodyPr/>
        <a:lstStyle/>
        <a:p>
          <a:r>
            <a:rPr lang="ru-RU"/>
            <a:t>ІІІ тарау. Биологиялық қауіпсіздікті қамтамасыз етуге қойылатын жалпы талаптар</a:t>
          </a:r>
          <a:endParaRPr lang="en-US"/>
        </a:p>
      </dgm:t>
    </dgm:pt>
    <dgm:pt modelId="{E61C1AAE-24AB-4537-AA43-87C0CCE953BB}" type="parTrans" cxnId="{D5CF48B1-48DB-4380-BA4F-C0C7F22C516B}">
      <dgm:prSet/>
      <dgm:spPr/>
      <dgm:t>
        <a:bodyPr/>
        <a:lstStyle/>
        <a:p>
          <a:endParaRPr lang="en-US"/>
        </a:p>
      </dgm:t>
    </dgm:pt>
    <dgm:pt modelId="{17B3355B-5B50-4A9F-BE17-811EAEEFC31E}" type="sibTrans" cxnId="{D5CF48B1-48DB-4380-BA4F-C0C7F22C516B}">
      <dgm:prSet/>
      <dgm:spPr/>
      <dgm:t>
        <a:bodyPr/>
        <a:lstStyle/>
        <a:p>
          <a:endParaRPr lang="en-US"/>
        </a:p>
      </dgm:t>
    </dgm:pt>
    <dgm:pt modelId="{3E41D2C7-7546-4CCD-8A9B-C5373D177F83}">
      <dgm:prSet/>
      <dgm:spPr/>
      <dgm:t>
        <a:bodyPr/>
        <a:lstStyle/>
        <a:p>
          <a:r>
            <a:rPr lang="en-US"/>
            <a:t>IV </a:t>
          </a:r>
          <a:r>
            <a:rPr lang="ru-RU"/>
            <a:t>тарау. Биологиялық қауіпсіздік саласындағы талаптардың сақталуын мемлекеттік бақылау және қадағалау</a:t>
          </a:r>
          <a:endParaRPr lang="en-US"/>
        </a:p>
      </dgm:t>
    </dgm:pt>
    <dgm:pt modelId="{1C5B2A49-B2ED-4C1C-910F-2F2697B19BC1}" type="parTrans" cxnId="{A1FBE2F4-F962-45F8-9AD8-91D4756FD4E8}">
      <dgm:prSet/>
      <dgm:spPr/>
      <dgm:t>
        <a:bodyPr/>
        <a:lstStyle/>
        <a:p>
          <a:endParaRPr lang="en-US"/>
        </a:p>
      </dgm:t>
    </dgm:pt>
    <dgm:pt modelId="{40116CDA-C4A9-40E1-8E95-572A8907717B}" type="sibTrans" cxnId="{A1FBE2F4-F962-45F8-9AD8-91D4756FD4E8}">
      <dgm:prSet/>
      <dgm:spPr/>
      <dgm:t>
        <a:bodyPr/>
        <a:lstStyle/>
        <a:p>
          <a:endParaRPr lang="en-US"/>
        </a:p>
      </dgm:t>
    </dgm:pt>
    <dgm:pt modelId="{B5A31725-EDEC-4756-8B84-E46B4D1D5ADF}">
      <dgm:prSet/>
      <dgm:spPr/>
      <dgm:t>
        <a:bodyPr/>
        <a:lstStyle/>
        <a:p>
          <a:r>
            <a:rPr lang="en-US"/>
            <a:t>V </a:t>
          </a:r>
          <a:r>
            <a:rPr lang="ru-RU"/>
            <a:t>тарау. Микроорганизмдер коллекциясы</a:t>
          </a:r>
          <a:endParaRPr lang="en-US"/>
        </a:p>
      </dgm:t>
    </dgm:pt>
    <dgm:pt modelId="{04D48A2F-EC2A-4E1B-92EF-A390EA8D1618}" type="parTrans" cxnId="{61D93618-8AB3-492A-A362-ACA7AFC5CCCA}">
      <dgm:prSet/>
      <dgm:spPr/>
      <dgm:t>
        <a:bodyPr/>
        <a:lstStyle/>
        <a:p>
          <a:endParaRPr lang="en-US"/>
        </a:p>
      </dgm:t>
    </dgm:pt>
    <dgm:pt modelId="{1481EECA-6AE1-4314-96D3-BAD72951B744}" type="sibTrans" cxnId="{61D93618-8AB3-492A-A362-ACA7AFC5CCCA}">
      <dgm:prSet/>
      <dgm:spPr/>
      <dgm:t>
        <a:bodyPr/>
        <a:lstStyle/>
        <a:p>
          <a:endParaRPr lang="en-US"/>
        </a:p>
      </dgm:t>
    </dgm:pt>
    <dgm:pt modelId="{74ED1B92-76A1-46F5-B7C1-837731873177}">
      <dgm:prSet/>
      <dgm:spPr/>
      <dgm:t>
        <a:bodyPr/>
        <a:lstStyle/>
        <a:p>
          <a:r>
            <a:rPr lang="en-US"/>
            <a:t>VI </a:t>
          </a:r>
          <a:r>
            <a:rPr lang="kk-KZ"/>
            <a:t>тарау. Мамандарды және көмекші персоналды әлеуметтік қорғау</a:t>
          </a:r>
          <a:endParaRPr lang="en-US"/>
        </a:p>
      </dgm:t>
    </dgm:pt>
    <dgm:pt modelId="{2787B55B-4C3F-4528-9D35-C961053E06FF}" type="parTrans" cxnId="{1E4214AB-C1E3-4244-80F7-9EB1E556A6BF}">
      <dgm:prSet/>
      <dgm:spPr/>
      <dgm:t>
        <a:bodyPr/>
        <a:lstStyle/>
        <a:p>
          <a:endParaRPr lang="en-US"/>
        </a:p>
      </dgm:t>
    </dgm:pt>
    <dgm:pt modelId="{7D3E5412-18AD-4888-8DF3-3E50CEC3FD79}" type="sibTrans" cxnId="{1E4214AB-C1E3-4244-80F7-9EB1E556A6BF}">
      <dgm:prSet/>
      <dgm:spPr/>
      <dgm:t>
        <a:bodyPr/>
        <a:lstStyle/>
        <a:p>
          <a:endParaRPr lang="en-US"/>
        </a:p>
      </dgm:t>
    </dgm:pt>
    <dgm:pt modelId="{A06D0DF0-354B-4073-A9C3-1CDFEFE135AF}">
      <dgm:prSet/>
      <dgm:spPr/>
      <dgm:t>
        <a:bodyPr/>
        <a:lstStyle/>
        <a:p>
          <a:r>
            <a:rPr lang="en-US"/>
            <a:t>VII </a:t>
          </a:r>
          <a:r>
            <a:rPr lang="ru-RU"/>
            <a:t>тарау. Биологиялы</a:t>
          </a:r>
          <a:r>
            <a:rPr lang="kk-KZ"/>
            <a:t>қ қауіпсіздік саласындағы ғылыми және білім беру қызметі</a:t>
          </a:r>
          <a:endParaRPr lang="en-US"/>
        </a:p>
      </dgm:t>
    </dgm:pt>
    <dgm:pt modelId="{ED4B86B4-833D-4BFE-A2D5-04EF96E1DDD5}" type="parTrans" cxnId="{110E6F20-4B24-4420-A950-BFFCC8A5B130}">
      <dgm:prSet/>
      <dgm:spPr/>
      <dgm:t>
        <a:bodyPr/>
        <a:lstStyle/>
        <a:p>
          <a:endParaRPr lang="en-US"/>
        </a:p>
      </dgm:t>
    </dgm:pt>
    <dgm:pt modelId="{DA588762-A27D-4B3B-85C2-6E98300B83C0}" type="sibTrans" cxnId="{110E6F20-4B24-4420-A950-BFFCC8A5B130}">
      <dgm:prSet/>
      <dgm:spPr/>
      <dgm:t>
        <a:bodyPr/>
        <a:lstStyle/>
        <a:p>
          <a:endParaRPr lang="en-US"/>
        </a:p>
      </dgm:t>
    </dgm:pt>
    <dgm:pt modelId="{54EF1664-6445-4A68-9CFF-7983FB801295}">
      <dgm:prSet/>
      <dgm:spPr/>
      <dgm:t>
        <a:bodyPr/>
        <a:lstStyle/>
        <a:p>
          <a:r>
            <a:rPr lang="en-US"/>
            <a:t>VIII </a:t>
          </a:r>
          <a:r>
            <a:rPr lang="ru-RU"/>
            <a:t>тарау. Қорытынды және өтпелі ережелер</a:t>
          </a:r>
          <a:endParaRPr lang="en-US"/>
        </a:p>
      </dgm:t>
    </dgm:pt>
    <dgm:pt modelId="{A3BE1FC7-516B-4A03-B729-F73431E371A9}" type="parTrans" cxnId="{34D5B80B-953E-4222-AFFE-4D215A5994BD}">
      <dgm:prSet/>
      <dgm:spPr/>
      <dgm:t>
        <a:bodyPr/>
        <a:lstStyle/>
        <a:p>
          <a:endParaRPr lang="en-US"/>
        </a:p>
      </dgm:t>
    </dgm:pt>
    <dgm:pt modelId="{52AF8D05-1D18-4D43-BAEE-345A813C33AE}" type="sibTrans" cxnId="{34D5B80B-953E-4222-AFFE-4D215A5994BD}">
      <dgm:prSet/>
      <dgm:spPr/>
      <dgm:t>
        <a:bodyPr/>
        <a:lstStyle/>
        <a:p>
          <a:endParaRPr lang="en-US"/>
        </a:p>
      </dgm:t>
    </dgm:pt>
    <dgm:pt modelId="{48C7A3F8-6A36-430C-AAA1-4C46F27C90B4}" type="pres">
      <dgm:prSet presAssocID="{54633A21-8B7F-46E5-B04B-A17712A09FE4}" presName="diagram" presStyleCnt="0">
        <dgm:presLayoutVars>
          <dgm:dir/>
          <dgm:resizeHandles val="exact"/>
        </dgm:presLayoutVars>
      </dgm:prSet>
      <dgm:spPr/>
    </dgm:pt>
    <dgm:pt modelId="{2A9A787E-1CA4-4DB7-BFF8-3438B0BEEFCA}" type="pres">
      <dgm:prSet presAssocID="{475F9BF2-E4A0-4B74-89C4-DBE4800AE842}" presName="node" presStyleLbl="node1" presStyleIdx="0" presStyleCnt="8">
        <dgm:presLayoutVars>
          <dgm:bulletEnabled val="1"/>
        </dgm:presLayoutVars>
      </dgm:prSet>
      <dgm:spPr/>
    </dgm:pt>
    <dgm:pt modelId="{C740A337-1605-499A-B665-4562F3FAEF9D}" type="pres">
      <dgm:prSet presAssocID="{7022A569-AA15-4397-B453-FEF903C03D7E}" presName="sibTrans" presStyleCnt="0"/>
      <dgm:spPr/>
    </dgm:pt>
    <dgm:pt modelId="{0540310B-6F43-446E-B82F-8991E87F6FDD}" type="pres">
      <dgm:prSet presAssocID="{CFA992BB-AB49-4076-9D5F-7644D158A5CF}" presName="node" presStyleLbl="node1" presStyleIdx="1" presStyleCnt="8">
        <dgm:presLayoutVars>
          <dgm:bulletEnabled val="1"/>
        </dgm:presLayoutVars>
      </dgm:prSet>
      <dgm:spPr/>
    </dgm:pt>
    <dgm:pt modelId="{7388B0A0-07C8-418A-AFD8-B7AAB00FE8E5}" type="pres">
      <dgm:prSet presAssocID="{B78E5011-31C3-4E82-AAA3-22A16E018E73}" presName="sibTrans" presStyleCnt="0"/>
      <dgm:spPr/>
    </dgm:pt>
    <dgm:pt modelId="{166D31F5-6917-4F1B-99B5-21C0BF2D6A8F}" type="pres">
      <dgm:prSet presAssocID="{D59E86DB-AB74-4267-B1CA-0CA4E057FCB8}" presName="node" presStyleLbl="node1" presStyleIdx="2" presStyleCnt="8">
        <dgm:presLayoutVars>
          <dgm:bulletEnabled val="1"/>
        </dgm:presLayoutVars>
      </dgm:prSet>
      <dgm:spPr/>
    </dgm:pt>
    <dgm:pt modelId="{FC2ADC3C-430C-4BD4-A2B5-B141900747F9}" type="pres">
      <dgm:prSet presAssocID="{17B3355B-5B50-4A9F-BE17-811EAEEFC31E}" presName="sibTrans" presStyleCnt="0"/>
      <dgm:spPr/>
    </dgm:pt>
    <dgm:pt modelId="{1545A008-ACE4-4386-A177-6B9C7C858358}" type="pres">
      <dgm:prSet presAssocID="{3E41D2C7-7546-4CCD-8A9B-C5373D177F83}" presName="node" presStyleLbl="node1" presStyleIdx="3" presStyleCnt="8">
        <dgm:presLayoutVars>
          <dgm:bulletEnabled val="1"/>
        </dgm:presLayoutVars>
      </dgm:prSet>
      <dgm:spPr/>
    </dgm:pt>
    <dgm:pt modelId="{BB8175ED-39E1-47B2-A55E-5E2425EFDFB7}" type="pres">
      <dgm:prSet presAssocID="{40116CDA-C4A9-40E1-8E95-572A8907717B}" presName="sibTrans" presStyleCnt="0"/>
      <dgm:spPr/>
    </dgm:pt>
    <dgm:pt modelId="{6F2F135D-7F41-4CEC-87CD-5BE848F41565}" type="pres">
      <dgm:prSet presAssocID="{B5A31725-EDEC-4756-8B84-E46B4D1D5ADF}" presName="node" presStyleLbl="node1" presStyleIdx="4" presStyleCnt="8">
        <dgm:presLayoutVars>
          <dgm:bulletEnabled val="1"/>
        </dgm:presLayoutVars>
      </dgm:prSet>
      <dgm:spPr/>
    </dgm:pt>
    <dgm:pt modelId="{45434223-1296-476D-A7CC-5D479624DF9F}" type="pres">
      <dgm:prSet presAssocID="{1481EECA-6AE1-4314-96D3-BAD72951B744}" presName="sibTrans" presStyleCnt="0"/>
      <dgm:spPr/>
    </dgm:pt>
    <dgm:pt modelId="{0B55A442-4402-4FC0-9C1C-0E63F1A61319}" type="pres">
      <dgm:prSet presAssocID="{74ED1B92-76A1-46F5-B7C1-837731873177}" presName="node" presStyleLbl="node1" presStyleIdx="5" presStyleCnt="8">
        <dgm:presLayoutVars>
          <dgm:bulletEnabled val="1"/>
        </dgm:presLayoutVars>
      </dgm:prSet>
      <dgm:spPr/>
    </dgm:pt>
    <dgm:pt modelId="{C8E79C3A-B40A-46CF-8683-1CDE3395993E}" type="pres">
      <dgm:prSet presAssocID="{7D3E5412-18AD-4888-8DF3-3E50CEC3FD79}" presName="sibTrans" presStyleCnt="0"/>
      <dgm:spPr/>
    </dgm:pt>
    <dgm:pt modelId="{18C49987-87E9-456B-85EB-F90E689DCC9E}" type="pres">
      <dgm:prSet presAssocID="{A06D0DF0-354B-4073-A9C3-1CDFEFE135AF}" presName="node" presStyleLbl="node1" presStyleIdx="6" presStyleCnt="8">
        <dgm:presLayoutVars>
          <dgm:bulletEnabled val="1"/>
        </dgm:presLayoutVars>
      </dgm:prSet>
      <dgm:spPr/>
    </dgm:pt>
    <dgm:pt modelId="{2F34FF77-85DB-44EF-96F0-B94CD2D20FDD}" type="pres">
      <dgm:prSet presAssocID="{DA588762-A27D-4B3B-85C2-6E98300B83C0}" presName="sibTrans" presStyleCnt="0"/>
      <dgm:spPr/>
    </dgm:pt>
    <dgm:pt modelId="{B3ADFE8E-4EC9-4DF4-84BA-353AEB17C35D}" type="pres">
      <dgm:prSet presAssocID="{54EF1664-6445-4A68-9CFF-7983FB801295}" presName="node" presStyleLbl="node1" presStyleIdx="7" presStyleCnt="8">
        <dgm:presLayoutVars>
          <dgm:bulletEnabled val="1"/>
        </dgm:presLayoutVars>
      </dgm:prSet>
      <dgm:spPr/>
    </dgm:pt>
  </dgm:ptLst>
  <dgm:cxnLst>
    <dgm:cxn modelId="{68DC4400-8E8D-4206-BA69-08AD7DD0F4D5}" type="presOf" srcId="{B5A31725-EDEC-4756-8B84-E46B4D1D5ADF}" destId="{6F2F135D-7F41-4CEC-87CD-5BE848F41565}" srcOrd="0" destOrd="0" presId="urn:microsoft.com/office/officeart/2005/8/layout/default"/>
    <dgm:cxn modelId="{D6D9970A-59A1-467F-85AB-153B60DE7CBB}" srcId="{54633A21-8B7F-46E5-B04B-A17712A09FE4}" destId="{CFA992BB-AB49-4076-9D5F-7644D158A5CF}" srcOrd="1" destOrd="0" parTransId="{34041123-30A9-46E8-9A55-F872F7726146}" sibTransId="{B78E5011-31C3-4E82-AAA3-22A16E018E73}"/>
    <dgm:cxn modelId="{34D5B80B-953E-4222-AFFE-4D215A5994BD}" srcId="{54633A21-8B7F-46E5-B04B-A17712A09FE4}" destId="{54EF1664-6445-4A68-9CFF-7983FB801295}" srcOrd="7" destOrd="0" parTransId="{A3BE1FC7-516B-4A03-B729-F73431E371A9}" sibTransId="{52AF8D05-1D18-4D43-BAEE-345A813C33AE}"/>
    <dgm:cxn modelId="{61D93618-8AB3-492A-A362-ACA7AFC5CCCA}" srcId="{54633A21-8B7F-46E5-B04B-A17712A09FE4}" destId="{B5A31725-EDEC-4756-8B84-E46B4D1D5ADF}" srcOrd="4" destOrd="0" parTransId="{04D48A2F-EC2A-4E1B-92EF-A390EA8D1618}" sibTransId="{1481EECA-6AE1-4314-96D3-BAD72951B744}"/>
    <dgm:cxn modelId="{110E6F20-4B24-4420-A950-BFFCC8A5B130}" srcId="{54633A21-8B7F-46E5-B04B-A17712A09FE4}" destId="{A06D0DF0-354B-4073-A9C3-1CDFEFE135AF}" srcOrd="6" destOrd="0" parTransId="{ED4B86B4-833D-4BFE-A2D5-04EF96E1DDD5}" sibTransId="{DA588762-A27D-4B3B-85C2-6E98300B83C0}"/>
    <dgm:cxn modelId="{69545F5D-0344-415E-B9E5-474E213ABA05}" type="presOf" srcId="{A06D0DF0-354B-4073-A9C3-1CDFEFE135AF}" destId="{18C49987-87E9-456B-85EB-F90E689DCC9E}" srcOrd="0" destOrd="0" presId="urn:microsoft.com/office/officeart/2005/8/layout/default"/>
    <dgm:cxn modelId="{D36C0344-4BDF-4B57-82AC-486D6D8EC933}" srcId="{54633A21-8B7F-46E5-B04B-A17712A09FE4}" destId="{475F9BF2-E4A0-4B74-89C4-DBE4800AE842}" srcOrd="0" destOrd="0" parTransId="{5C3F8119-2EB4-4E01-A4A7-FBAE8297A36C}" sibTransId="{7022A569-AA15-4397-B453-FEF903C03D7E}"/>
    <dgm:cxn modelId="{C8D74356-F9FB-446B-8114-8CFD43730011}" type="presOf" srcId="{D59E86DB-AB74-4267-B1CA-0CA4E057FCB8}" destId="{166D31F5-6917-4F1B-99B5-21C0BF2D6A8F}" srcOrd="0" destOrd="0" presId="urn:microsoft.com/office/officeart/2005/8/layout/default"/>
    <dgm:cxn modelId="{2A932583-2339-456F-A5DA-26DE1EB445E0}" type="presOf" srcId="{54633A21-8B7F-46E5-B04B-A17712A09FE4}" destId="{48C7A3F8-6A36-430C-AAA1-4C46F27C90B4}" srcOrd="0" destOrd="0" presId="urn:microsoft.com/office/officeart/2005/8/layout/default"/>
    <dgm:cxn modelId="{904B6D8E-555E-4E59-80D8-3AC551B619AC}" type="presOf" srcId="{3E41D2C7-7546-4CCD-8A9B-C5373D177F83}" destId="{1545A008-ACE4-4386-A177-6B9C7C858358}" srcOrd="0" destOrd="0" presId="urn:microsoft.com/office/officeart/2005/8/layout/default"/>
    <dgm:cxn modelId="{1E4214AB-C1E3-4244-80F7-9EB1E556A6BF}" srcId="{54633A21-8B7F-46E5-B04B-A17712A09FE4}" destId="{74ED1B92-76A1-46F5-B7C1-837731873177}" srcOrd="5" destOrd="0" parTransId="{2787B55B-4C3F-4528-9D35-C961053E06FF}" sibTransId="{7D3E5412-18AD-4888-8DF3-3E50CEC3FD79}"/>
    <dgm:cxn modelId="{D5CF48B1-48DB-4380-BA4F-C0C7F22C516B}" srcId="{54633A21-8B7F-46E5-B04B-A17712A09FE4}" destId="{D59E86DB-AB74-4267-B1CA-0CA4E057FCB8}" srcOrd="2" destOrd="0" parTransId="{E61C1AAE-24AB-4537-AA43-87C0CCE953BB}" sibTransId="{17B3355B-5B50-4A9F-BE17-811EAEEFC31E}"/>
    <dgm:cxn modelId="{EAB1FDB4-9F5F-44CD-BFBF-8AFF54B7FECA}" type="presOf" srcId="{CFA992BB-AB49-4076-9D5F-7644D158A5CF}" destId="{0540310B-6F43-446E-B82F-8991E87F6FDD}" srcOrd="0" destOrd="0" presId="urn:microsoft.com/office/officeart/2005/8/layout/default"/>
    <dgm:cxn modelId="{CBDDCCC4-1E69-4527-A4A2-B4A32451BFD7}" type="presOf" srcId="{74ED1B92-76A1-46F5-B7C1-837731873177}" destId="{0B55A442-4402-4FC0-9C1C-0E63F1A61319}" srcOrd="0" destOrd="0" presId="urn:microsoft.com/office/officeart/2005/8/layout/default"/>
    <dgm:cxn modelId="{EA5784D7-F997-45B8-A50D-3D00A5F1A0AF}" type="presOf" srcId="{54EF1664-6445-4A68-9CFF-7983FB801295}" destId="{B3ADFE8E-4EC9-4DF4-84BA-353AEB17C35D}" srcOrd="0" destOrd="0" presId="urn:microsoft.com/office/officeart/2005/8/layout/default"/>
    <dgm:cxn modelId="{A1FBE2F4-F962-45F8-9AD8-91D4756FD4E8}" srcId="{54633A21-8B7F-46E5-B04B-A17712A09FE4}" destId="{3E41D2C7-7546-4CCD-8A9B-C5373D177F83}" srcOrd="3" destOrd="0" parTransId="{1C5B2A49-B2ED-4C1C-910F-2F2697B19BC1}" sibTransId="{40116CDA-C4A9-40E1-8E95-572A8907717B}"/>
    <dgm:cxn modelId="{94C761F6-CFCD-4E62-A0D5-C9FEE780FC0C}" type="presOf" srcId="{475F9BF2-E4A0-4B74-89C4-DBE4800AE842}" destId="{2A9A787E-1CA4-4DB7-BFF8-3438B0BEEFCA}" srcOrd="0" destOrd="0" presId="urn:microsoft.com/office/officeart/2005/8/layout/default"/>
    <dgm:cxn modelId="{6CB44FC3-6D79-4CD6-B6BD-92F98148CA34}" type="presParOf" srcId="{48C7A3F8-6A36-430C-AAA1-4C46F27C90B4}" destId="{2A9A787E-1CA4-4DB7-BFF8-3438B0BEEFCA}" srcOrd="0" destOrd="0" presId="urn:microsoft.com/office/officeart/2005/8/layout/default"/>
    <dgm:cxn modelId="{447EAB8F-B4B5-483B-B2BC-E08B216B651C}" type="presParOf" srcId="{48C7A3F8-6A36-430C-AAA1-4C46F27C90B4}" destId="{C740A337-1605-499A-B665-4562F3FAEF9D}" srcOrd="1" destOrd="0" presId="urn:microsoft.com/office/officeart/2005/8/layout/default"/>
    <dgm:cxn modelId="{830FDFB7-A70E-44CB-9697-187065469C75}" type="presParOf" srcId="{48C7A3F8-6A36-430C-AAA1-4C46F27C90B4}" destId="{0540310B-6F43-446E-B82F-8991E87F6FDD}" srcOrd="2" destOrd="0" presId="urn:microsoft.com/office/officeart/2005/8/layout/default"/>
    <dgm:cxn modelId="{43948B5E-E045-4F75-AA0C-33D135E4E178}" type="presParOf" srcId="{48C7A3F8-6A36-430C-AAA1-4C46F27C90B4}" destId="{7388B0A0-07C8-418A-AFD8-B7AAB00FE8E5}" srcOrd="3" destOrd="0" presId="urn:microsoft.com/office/officeart/2005/8/layout/default"/>
    <dgm:cxn modelId="{C046B940-D6E4-4C0C-A7E5-536FBC5D3454}" type="presParOf" srcId="{48C7A3F8-6A36-430C-AAA1-4C46F27C90B4}" destId="{166D31F5-6917-4F1B-99B5-21C0BF2D6A8F}" srcOrd="4" destOrd="0" presId="urn:microsoft.com/office/officeart/2005/8/layout/default"/>
    <dgm:cxn modelId="{048126E1-A46B-4C66-96AB-5BB8AC4C0349}" type="presParOf" srcId="{48C7A3F8-6A36-430C-AAA1-4C46F27C90B4}" destId="{FC2ADC3C-430C-4BD4-A2B5-B141900747F9}" srcOrd="5" destOrd="0" presId="urn:microsoft.com/office/officeart/2005/8/layout/default"/>
    <dgm:cxn modelId="{8E56317B-05D1-493B-BBDC-8B66DC183011}" type="presParOf" srcId="{48C7A3F8-6A36-430C-AAA1-4C46F27C90B4}" destId="{1545A008-ACE4-4386-A177-6B9C7C858358}" srcOrd="6" destOrd="0" presId="urn:microsoft.com/office/officeart/2005/8/layout/default"/>
    <dgm:cxn modelId="{946B4996-007B-4FE0-8411-53E17A845B43}" type="presParOf" srcId="{48C7A3F8-6A36-430C-AAA1-4C46F27C90B4}" destId="{BB8175ED-39E1-47B2-A55E-5E2425EFDFB7}" srcOrd="7" destOrd="0" presId="urn:microsoft.com/office/officeart/2005/8/layout/default"/>
    <dgm:cxn modelId="{7922EC96-7880-4A3A-8A10-B439C3FD7B03}" type="presParOf" srcId="{48C7A3F8-6A36-430C-AAA1-4C46F27C90B4}" destId="{6F2F135D-7F41-4CEC-87CD-5BE848F41565}" srcOrd="8" destOrd="0" presId="urn:microsoft.com/office/officeart/2005/8/layout/default"/>
    <dgm:cxn modelId="{DB313148-361F-4203-8308-C9479C743191}" type="presParOf" srcId="{48C7A3F8-6A36-430C-AAA1-4C46F27C90B4}" destId="{45434223-1296-476D-A7CC-5D479624DF9F}" srcOrd="9" destOrd="0" presId="urn:microsoft.com/office/officeart/2005/8/layout/default"/>
    <dgm:cxn modelId="{219710F2-6E7F-42B5-A63D-CEC73CB836B1}" type="presParOf" srcId="{48C7A3F8-6A36-430C-AAA1-4C46F27C90B4}" destId="{0B55A442-4402-4FC0-9C1C-0E63F1A61319}" srcOrd="10" destOrd="0" presId="urn:microsoft.com/office/officeart/2005/8/layout/default"/>
    <dgm:cxn modelId="{27C00B52-1890-42A5-B87E-5BA90B6E365D}" type="presParOf" srcId="{48C7A3F8-6A36-430C-AAA1-4C46F27C90B4}" destId="{C8E79C3A-B40A-46CF-8683-1CDE3395993E}" srcOrd="11" destOrd="0" presId="urn:microsoft.com/office/officeart/2005/8/layout/default"/>
    <dgm:cxn modelId="{73C9BD41-4FC8-42DC-A023-00C4376629B0}" type="presParOf" srcId="{48C7A3F8-6A36-430C-AAA1-4C46F27C90B4}" destId="{18C49987-87E9-456B-85EB-F90E689DCC9E}" srcOrd="12" destOrd="0" presId="urn:microsoft.com/office/officeart/2005/8/layout/default"/>
    <dgm:cxn modelId="{EEA710BA-7FB7-4DBF-9305-422DCF8BBC5E}" type="presParOf" srcId="{48C7A3F8-6A36-430C-AAA1-4C46F27C90B4}" destId="{2F34FF77-85DB-44EF-96F0-B94CD2D20FDD}" srcOrd="13" destOrd="0" presId="urn:microsoft.com/office/officeart/2005/8/layout/default"/>
    <dgm:cxn modelId="{961F8494-AE9C-48F2-816A-4EC608B56FAB}" type="presParOf" srcId="{48C7A3F8-6A36-430C-AAA1-4C46F27C90B4}" destId="{B3ADFE8E-4EC9-4DF4-84BA-353AEB17C35D}"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470651-B1A1-4EF9-B7EC-8B641F92FDB5}" type="doc">
      <dgm:prSet loTypeId="urn:microsoft.com/office/officeart/2008/layout/LinedList" loCatId="list" qsTypeId="urn:microsoft.com/office/officeart/2005/8/quickstyle/simple2" qsCatId="simple" csTypeId="urn:microsoft.com/office/officeart/2005/8/colors/accent5_2" csCatId="accent5"/>
      <dgm:spPr/>
      <dgm:t>
        <a:bodyPr/>
        <a:lstStyle/>
        <a:p>
          <a:endParaRPr lang="en-US"/>
        </a:p>
      </dgm:t>
    </dgm:pt>
    <dgm:pt modelId="{A4A9DA74-E7E6-4C93-8790-A15BF580BB77}">
      <dgm:prSet/>
      <dgm:spPr/>
      <dgm:t>
        <a:bodyPr/>
        <a:lstStyle/>
        <a:p>
          <a:r>
            <a:rPr lang="kk-KZ"/>
            <a:t>Табиғатқа қашуы</a:t>
          </a:r>
          <a:endParaRPr lang="en-US"/>
        </a:p>
      </dgm:t>
    </dgm:pt>
    <dgm:pt modelId="{D8B268B7-5E08-409F-9B37-AE2F2D7713E7}" type="parTrans" cxnId="{CD1787AF-240C-4010-BD90-77A1F3661224}">
      <dgm:prSet/>
      <dgm:spPr/>
      <dgm:t>
        <a:bodyPr/>
        <a:lstStyle/>
        <a:p>
          <a:endParaRPr lang="en-US"/>
        </a:p>
      </dgm:t>
    </dgm:pt>
    <dgm:pt modelId="{57B6C3DB-2EFA-4C60-B418-DAD0EC8A6EBF}" type="sibTrans" cxnId="{CD1787AF-240C-4010-BD90-77A1F3661224}">
      <dgm:prSet/>
      <dgm:spPr/>
      <dgm:t>
        <a:bodyPr/>
        <a:lstStyle/>
        <a:p>
          <a:endParaRPr lang="en-US"/>
        </a:p>
      </dgm:t>
    </dgm:pt>
    <dgm:pt modelId="{D48ABD25-A41E-48BA-9123-1ABD97474642}">
      <dgm:prSet/>
      <dgm:spPr/>
      <dgm:t>
        <a:bodyPr/>
        <a:lstStyle/>
        <a:p>
          <a:r>
            <a:rPr lang="kk-KZ"/>
            <a:t>Горизонталды гендер тұқым қуалауы</a:t>
          </a:r>
          <a:endParaRPr lang="en-US"/>
        </a:p>
      </dgm:t>
    </dgm:pt>
    <dgm:pt modelId="{B17F05E9-5CB6-4AA9-959F-E445CD8E4060}" type="parTrans" cxnId="{8ECE0070-2281-4037-A3AD-656E190F4A3E}">
      <dgm:prSet/>
      <dgm:spPr/>
      <dgm:t>
        <a:bodyPr/>
        <a:lstStyle/>
        <a:p>
          <a:endParaRPr lang="en-US"/>
        </a:p>
      </dgm:t>
    </dgm:pt>
    <dgm:pt modelId="{A38E7336-C89C-4C9C-B855-AF720B745069}" type="sibTrans" cxnId="{8ECE0070-2281-4037-A3AD-656E190F4A3E}">
      <dgm:prSet/>
      <dgm:spPr/>
      <dgm:t>
        <a:bodyPr/>
        <a:lstStyle/>
        <a:p>
          <a:endParaRPr lang="en-US"/>
        </a:p>
      </dgm:t>
    </dgm:pt>
    <dgm:pt modelId="{C52C1542-4106-493C-85D1-F5AEAFB0B7AC}">
      <dgm:prSet/>
      <dgm:spPr/>
      <dgm:t>
        <a:bodyPr/>
        <a:lstStyle/>
        <a:p>
          <a:r>
            <a:rPr lang="kk-KZ"/>
            <a:t>Мутациялар мен жаңа аурулар</a:t>
          </a:r>
          <a:endParaRPr lang="en-US"/>
        </a:p>
      </dgm:t>
    </dgm:pt>
    <dgm:pt modelId="{F99B4AC3-AA18-4A64-8938-C21500B094EC}" type="parTrans" cxnId="{E6B73627-49F9-404E-BA8B-3ECA4701CB32}">
      <dgm:prSet/>
      <dgm:spPr/>
      <dgm:t>
        <a:bodyPr/>
        <a:lstStyle/>
        <a:p>
          <a:endParaRPr lang="en-US"/>
        </a:p>
      </dgm:t>
    </dgm:pt>
    <dgm:pt modelId="{60AD2BFF-5C8B-427E-9342-3FE82296B2EE}" type="sibTrans" cxnId="{E6B73627-49F9-404E-BA8B-3ECA4701CB32}">
      <dgm:prSet/>
      <dgm:spPr/>
      <dgm:t>
        <a:bodyPr/>
        <a:lstStyle/>
        <a:p>
          <a:endParaRPr lang="en-US"/>
        </a:p>
      </dgm:t>
    </dgm:pt>
    <dgm:pt modelId="{DFE38048-D1C8-4788-A8F9-D03DB101C2F8}">
      <dgm:prSet/>
      <dgm:spPr/>
      <dgm:t>
        <a:bodyPr/>
        <a:lstStyle/>
        <a:p>
          <a:r>
            <a:rPr lang="kk-KZ"/>
            <a:t>Антибиотикке резистенттілік</a:t>
          </a:r>
          <a:endParaRPr lang="en-US"/>
        </a:p>
      </dgm:t>
    </dgm:pt>
    <dgm:pt modelId="{63414923-D276-4318-8E96-029C70004D1D}" type="parTrans" cxnId="{AC31EEE5-89D1-4C86-AB3E-A18A8F5CB2A9}">
      <dgm:prSet/>
      <dgm:spPr/>
      <dgm:t>
        <a:bodyPr/>
        <a:lstStyle/>
        <a:p>
          <a:endParaRPr lang="en-US"/>
        </a:p>
      </dgm:t>
    </dgm:pt>
    <dgm:pt modelId="{EBB7B1FB-9F7A-4C00-A73C-6B8CEB0D4519}" type="sibTrans" cxnId="{AC31EEE5-89D1-4C86-AB3E-A18A8F5CB2A9}">
      <dgm:prSet/>
      <dgm:spPr/>
      <dgm:t>
        <a:bodyPr/>
        <a:lstStyle/>
        <a:p>
          <a:endParaRPr lang="en-US"/>
        </a:p>
      </dgm:t>
    </dgm:pt>
    <dgm:pt modelId="{4CC76BB1-9E8C-4E4A-9E4B-089A31AF4A4E}">
      <dgm:prSet/>
      <dgm:spPr/>
      <dgm:t>
        <a:bodyPr/>
        <a:lstStyle/>
        <a:p>
          <a:r>
            <a:rPr lang="kk-KZ"/>
            <a:t>Табиғи түрлерді ығыстыру</a:t>
          </a:r>
          <a:endParaRPr lang="en-US"/>
        </a:p>
      </dgm:t>
    </dgm:pt>
    <dgm:pt modelId="{59A7E8EC-FB01-4BB0-A21B-4AEAC6DBB732}" type="parTrans" cxnId="{4BD3BC12-D52F-49F4-9B1D-9571F7D2624B}">
      <dgm:prSet/>
      <dgm:spPr/>
      <dgm:t>
        <a:bodyPr/>
        <a:lstStyle/>
        <a:p>
          <a:endParaRPr lang="en-US"/>
        </a:p>
      </dgm:t>
    </dgm:pt>
    <dgm:pt modelId="{E2092390-790B-4E25-9171-80881E82EFC9}" type="sibTrans" cxnId="{4BD3BC12-D52F-49F4-9B1D-9571F7D2624B}">
      <dgm:prSet/>
      <dgm:spPr/>
      <dgm:t>
        <a:bodyPr/>
        <a:lstStyle/>
        <a:p>
          <a:endParaRPr lang="en-US"/>
        </a:p>
      </dgm:t>
    </dgm:pt>
    <dgm:pt modelId="{9B2C331B-D68B-41CF-813D-FEAE1FB6A036}">
      <dgm:prSet/>
      <dgm:spPr/>
      <dgm:t>
        <a:bodyPr/>
        <a:lstStyle/>
        <a:p>
          <a:r>
            <a:rPr lang="kk-KZ"/>
            <a:t>Биологиялық қару және моралды сұрақтар</a:t>
          </a:r>
          <a:endParaRPr lang="en-US"/>
        </a:p>
      </dgm:t>
    </dgm:pt>
    <dgm:pt modelId="{3B01745B-A75F-42C5-A352-A424C7A1032F}" type="parTrans" cxnId="{B6B0B349-5DCC-4C90-B64D-F26F0C4F08FB}">
      <dgm:prSet/>
      <dgm:spPr/>
      <dgm:t>
        <a:bodyPr/>
        <a:lstStyle/>
        <a:p>
          <a:endParaRPr lang="en-US"/>
        </a:p>
      </dgm:t>
    </dgm:pt>
    <dgm:pt modelId="{D3878BC1-D267-4588-8DD7-A952FB33E8EB}" type="sibTrans" cxnId="{B6B0B349-5DCC-4C90-B64D-F26F0C4F08FB}">
      <dgm:prSet/>
      <dgm:spPr/>
      <dgm:t>
        <a:bodyPr/>
        <a:lstStyle/>
        <a:p>
          <a:endParaRPr lang="en-US"/>
        </a:p>
      </dgm:t>
    </dgm:pt>
    <dgm:pt modelId="{09E3E859-6B2E-42B3-B08E-ECC4D535C26C}" type="pres">
      <dgm:prSet presAssocID="{D2470651-B1A1-4EF9-B7EC-8B641F92FDB5}" presName="vert0" presStyleCnt="0">
        <dgm:presLayoutVars>
          <dgm:dir/>
          <dgm:animOne val="branch"/>
          <dgm:animLvl val="lvl"/>
        </dgm:presLayoutVars>
      </dgm:prSet>
      <dgm:spPr/>
    </dgm:pt>
    <dgm:pt modelId="{B5A15886-382C-446A-8B49-BC977D63A31B}" type="pres">
      <dgm:prSet presAssocID="{A4A9DA74-E7E6-4C93-8790-A15BF580BB77}" presName="thickLine" presStyleLbl="alignNode1" presStyleIdx="0" presStyleCnt="6"/>
      <dgm:spPr/>
    </dgm:pt>
    <dgm:pt modelId="{A4685477-3836-46EC-841C-F4BC2EB5C325}" type="pres">
      <dgm:prSet presAssocID="{A4A9DA74-E7E6-4C93-8790-A15BF580BB77}" presName="horz1" presStyleCnt="0"/>
      <dgm:spPr/>
    </dgm:pt>
    <dgm:pt modelId="{8B13114F-D563-4A78-8184-C28C5363C4D4}" type="pres">
      <dgm:prSet presAssocID="{A4A9DA74-E7E6-4C93-8790-A15BF580BB77}" presName="tx1" presStyleLbl="revTx" presStyleIdx="0" presStyleCnt="6"/>
      <dgm:spPr/>
    </dgm:pt>
    <dgm:pt modelId="{A87A8213-C48C-4892-9A6B-FD2D15F49AE0}" type="pres">
      <dgm:prSet presAssocID="{A4A9DA74-E7E6-4C93-8790-A15BF580BB77}" presName="vert1" presStyleCnt="0"/>
      <dgm:spPr/>
    </dgm:pt>
    <dgm:pt modelId="{87B6C598-CEB7-42E0-9DA7-5F7ABACB3770}" type="pres">
      <dgm:prSet presAssocID="{D48ABD25-A41E-48BA-9123-1ABD97474642}" presName="thickLine" presStyleLbl="alignNode1" presStyleIdx="1" presStyleCnt="6"/>
      <dgm:spPr/>
    </dgm:pt>
    <dgm:pt modelId="{7B6C3120-BDA3-4FCC-8363-26599D220A3C}" type="pres">
      <dgm:prSet presAssocID="{D48ABD25-A41E-48BA-9123-1ABD97474642}" presName="horz1" presStyleCnt="0"/>
      <dgm:spPr/>
    </dgm:pt>
    <dgm:pt modelId="{DA543A7D-E237-4D43-A939-3FCBD39A3970}" type="pres">
      <dgm:prSet presAssocID="{D48ABD25-A41E-48BA-9123-1ABD97474642}" presName="tx1" presStyleLbl="revTx" presStyleIdx="1" presStyleCnt="6"/>
      <dgm:spPr/>
    </dgm:pt>
    <dgm:pt modelId="{258BBD54-B13C-47D2-9041-178C51BC8A57}" type="pres">
      <dgm:prSet presAssocID="{D48ABD25-A41E-48BA-9123-1ABD97474642}" presName="vert1" presStyleCnt="0"/>
      <dgm:spPr/>
    </dgm:pt>
    <dgm:pt modelId="{C491DC37-5D19-4E85-B640-27B044991380}" type="pres">
      <dgm:prSet presAssocID="{C52C1542-4106-493C-85D1-F5AEAFB0B7AC}" presName="thickLine" presStyleLbl="alignNode1" presStyleIdx="2" presStyleCnt="6"/>
      <dgm:spPr/>
    </dgm:pt>
    <dgm:pt modelId="{9EB4744D-0041-4F65-97AB-FD7ACE3D2BF7}" type="pres">
      <dgm:prSet presAssocID="{C52C1542-4106-493C-85D1-F5AEAFB0B7AC}" presName="horz1" presStyleCnt="0"/>
      <dgm:spPr/>
    </dgm:pt>
    <dgm:pt modelId="{AB9B61DD-9F3A-43F9-AE59-694FE83B6B43}" type="pres">
      <dgm:prSet presAssocID="{C52C1542-4106-493C-85D1-F5AEAFB0B7AC}" presName="tx1" presStyleLbl="revTx" presStyleIdx="2" presStyleCnt="6"/>
      <dgm:spPr/>
    </dgm:pt>
    <dgm:pt modelId="{395E0D16-E1B8-45F5-9820-51EDD2698F4A}" type="pres">
      <dgm:prSet presAssocID="{C52C1542-4106-493C-85D1-F5AEAFB0B7AC}" presName="vert1" presStyleCnt="0"/>
      <dgm:spPr/>
    </dgm:pt>
    <dgm:pt modelId="{A9EAFEA0-D346-4787-9D85-87C37F721A04}" type="pres">
      <dgm:prSet presAssocID="{DFE38048-D1C8-4788-A8F9-D03DB101C2F8}" presName="thickLine" presStyleLbl="alignNode1" presStyleIdx="3" presStyleCnt="6"/>
      <dgm:spPr/>
    </dgm:pt>
    <dgm:pt modelId="{EB09DE3B-3919-4CAE-A6FE-26BE3C20E6D6}" type="pres">
      <dgm:prSet presAssocID="{DFE38048-D1C8-4788-A8F9-D03DB101C2F8}" presName="horz1" presStyleCnt="0"/>
      <dgm:spPr/>
    </dgm:pt>
    <dgm:pt modelId="{5CD6C2C9-F9C3-416D-BAFF-497A8D28E878}" type="pres">
      <dgm:prSet presAssocID="{DFE38048-D1C8-4788-A8F9-D03DB101C2F8}" presName="tx1" presStyleLbl="revTx" presStyleIdx="3" presStyleCnt="6"/>
      <dgm:spPr/>
    </dgm:pt>
    <dgm:pt modelId="{4F4DBE80-9F0E-4A04-A434-59CB3C624CA0}" type="pres">
      <dgm:prSet presAssocID="{DFE38048-D1C8-4788-A8F9-D03DB101C2F8}" presName="vert1" presStyleCnt="0"/>
      <dgm:spPr/>
    </dgm:pt>
    <dgm:pt modelId="{CC0A4BD0-84CE-4260-96AF-8A3210A7E23C}" type="pres">
      <dgm:prSet presAssocID="{4CC76BB1-9E8C-4E4A-9E4B-089A31AF4A4E}" presName="thickLine" presStyleLbl="alignNode1" presStyleIdx="4" presStyleCnt="6"/>
      <dgm:spPr/>
    </dgm:pt>
    <dgm:pt modelId="{9B1F2D02-CB73-4322-ADB9-6C392A5A2B5D}" type="pres">
      <dgm:prSet presAssocID="{4CC76BB1-9E8C-4E4A-9E4B-089A31AF4A4E}" presName="horz1" presStyleCnt="0"/>
      <dgm:spPr/>
    </dgm:pt>
    <dgm:pt modelId="{8021BF95-EB1E-490D-8E9F-C9BA75988DF6}" type="pres">
      <dgm:prSet presAssocID="{4CC76BB1-9E8C-4E4A-9E4B-089A31AF4A4E}" presName="tx1" presStyleLbl="revTx" presStyleIdx="4" presStyleCnt="6"/>
      <dgm:spPr/>
    </dgm:pt>
    <dgm:pt modelId="{BF7DCD15-36D0-4184-AA68-412552B46296}" type="pres">
      <dgm:prSet presAssocID="{4CC76BB1-9E8C-4E4A-9E4B-089A31AF4A4E}" presName="vert1" presStyleCnt="0"/>
      <dgm:spPr/>
    </dgm:pt>
    <dgm:pt modelId="{7356F124-2855-4A3E-97E8-078B7CE0B2E0}" type="pres">
      <dgm:prSet presAssocID="{9B2C331B-D68B-41CF-813D-FEAE1FB6A036}" presName="thickLine" presStyleLbl="alignNode1" presStyleIdx="5" presStyleCnt="6"/>
      <dgm:spPr/>
    </dgm:pt>
    <dgm:pt modelId="{8B90450C-38C5-41EC-BC79-66AE68FEE86E}" type="pres">
      <dgm:prSet presAssocID="{9B2C331B-D68B-41CF-813D-FEAE1FB6A036}" presName="horz1" presStyleCnt="0"/>
      <dgm:spPr/>
    </dgm:pt>
    <dgm:pt modelId="{E01F73DA-6A02-43A7-A062-80FFE2B4561D}" type="pres">
      <dgm:prSet presAssocID="{9B2C331B-D68B-41CF-813D-FEAE1FB6A036}" presName="tx1" presStyleLbl="revTx" presStyleIdx="5" presStyleCnt="6"/>
      <dgm:spPr/>
    </dgm:pt>
    <dgm:pt modelId="{964B0F2B-2AFD-4EF2-9C7D-64059C954AE5}" type="pres">
      <dgm:prSet presAssocID="{9B2C331B-D68B-41CF-813D-FEAE1FB6A036}" presName="vert1" presStyleCnt="0"/>
      <dgm:spPr/>
    </dgm:pt>
  </dgm:ptLst>
  <dgm:cxnLst>
    <dgm:cxn modelId="{AB34850C-E3AB-42C8-8297-1DE0862F0753}" type="presOf" srcId="{4CC76BB1-9E8C-4E4A-9E4B-089A31AF4A4E}" destId="{8021BF95-EB1E-490D-8E9F-C9BA75988DF6}" srcOrd="0" destOrd="0" presId="urn:microsoft.com/office/officeart/2008/layout/LinedList"/>
    <dgm:cxn modelId="{4BD3BC12-D52F-49F4-9B1D-9571F7D2624B}" srcId="{D2470651-B1A1-4EF9-B7EC-8B641F92FDB5}" destId="{4CC76BB1-9E8C-4E4A-9E4B-089A31AF4A4E}" srcOrd="4" destOrd="0" parTransId="{59A7E8EC-FB01-4BB0-A21B-4AEAC6DBB732}" sibTransId="{E2092390-790B-4E25-9171-80881E82EFC9}"/>
    <dgm:cxn modelId="{E6B73627-49F9-404E-BA8B-3ECA4701CB32}" srcId="{D2470651-B1A1-4EF9-B7EC-8B641F92FDB5}" destId="{C52C1542-4106-493C-85D1-F5AEAFB0B7AC}" srcOrd="2" destOrd="0" parTransId="{F99B4AC3-AA18-4A64-8938-C21500B094EC}" sibTransId="{60AD2BFF-5C8B-427E-9342-3FE82296B2EE}"/>
    <dgm:cxn modelId="{91D61D2B-1819-4C9F-B304-A03303664F76}" type="presOf" srcId="{9B2C331B-D68B-41CF-813D-FEAE1FB6A036}" destId="{E01F73DA-6A02-43A7-A062-80FFE2B4561D}" srcOrd="0" destOrd="0" presId="urn:microsoft.com/office/officeart/2008/layout/LinedList"/>
    <dgm:cxn modelId="{B421A349-6A2E-4A71-B5D4-D7EF22684DF4}" type="presOf" srcId="{D2470651-B1A1-4EF9-B7EC-8B641F92FDB5}" destId="{09E3E859-6B2E-42B3-B08E-ECC4D535C26C}" srcOrd="0" destOrd="0" presId="urn:microsoft.com/office/officeart/2008/layout/LinedList"/>
    <dgm:cxn modelId="{B6B0B349-5DCC-4C90-B64D-F26F0C4F08FB}" srcId="{D2470651-B1A1-4EF9-B7EC-8B641F92FDB5}" destId="{9B2C331B-D68B-41CF-813D-FEAE1FB6A036}" srcOrd="5" destOrd="0" parTransId="{3B01745B-A75F-42C5-A352-A424C7A1032F}" sibTransId="{D3878BC1-D267-4588-8DD7-A952FB33E8EB}"/>
    <dgm:cxn modelId="{8ECE0070-2281-4037-A3AD-656E190F4A3E}" srcId="{D2470651-B1A1-4EF9-B7EC-8B641F92FDB5}" destId="{D48ABD25-A41E-48BA-9123-1ABD97474642}" srcOrd="1" destOrd="0" parTransId="{B17F05E9-5CB6-4AA9-959F-E445CD8E4060}" sibTransId="{A38E7336-C89C-4C9C-B855-AF720B745069}"/>
    <dgm:cxn modelId="{CB54FA81-A96A-467D-A236-99B790F0CE08}" type="presOf" srcId="{C52C1542-4106-493C-85D1-F5AEAFB0B7AC}" destId="{AB9B61DD-9F3A-43F9-AE59-694FE83B6B43}" srcOrd="0" destOrd="0" presId="urn:microsoft.com/office/officeart/2008/layout/LinedList"/>
    <dgm:cxn modelId="{CD1787AF-240C-4010-BD90-77A1F3661224}" srcId="{D2470651-B1A1-4EF9-B7EC-8B641F92FDB5}" destId="{A4A9DA74-E7E6-4C93-8790-A15BF580BB77}" srcOrd="0" destOrd="0" parTransId="{D8B268B7-5E08-409F-9B37-AE2F2D7713E7}" sibTransId="{57B6C3DB-2EFA-4C60-B418-DAD0EC8A6EBF}"/>
    <dgm:cxn modelId="{80A598B3-B5A1-4042-802C-AED0140BD034}" type="presOf" srcId="{A4A9DA74-E7E6-4C93-8790-A15BF580BB77}" destId="{8B13114F-D563-4A78-8184-C28C5363C4D4}" srcOrd="0" destOrd="0" presId="urn:microsoft.com/office/officeart/2008/layout/LinedList"/>
    <dgm:cxn modelId="{E38996C6-8CFC-49C2-B4C4-12A2CE736684}" type="presOf" srcId="{DFE38048-D1C8-4788-A8F9-D03DB101C2F8}" destId="{5CD6C2C9-F9C3-416D-BAFF-497A8D28E878}" srcOrd="0" destOrd="0" presId="urn:microsoft.com/office/officeart/2008/layout/LinedList"/>
    <dgm:cxn modelId="{0F1FE1DA-C47C-4548-89E4-E86607BD8DF6}" type="presOf" srcId="{D48ABD25-A41E-48BA-9123-1ABD97474642}" destId="{DA543A7D-E237-4D43-A939-3FCBD39A3970}" srcOrd="0" destOrd="0" presId="urn:microsoft.com/office/officeart/2008/layout/LinedList"/>
    <dgm:cxn modelId="{AC31EEE5-89D1-4C86-AB3E-A18A8F5CB2A9}" srcId="{D2470651-B1A1-4EF9-B7EC-8B641F92FDB5}" destId="{DFE38048-D1C8-4788-A8F9-D03DB101C2F8}" srcOrd="3" destOrd="0" parTransId="{63414923-D276-4318-8E96-029C70004D1D}" sibTransId="{EBB7B1FB-9F7A-4C00-A73C-6B8CEB0D4519}"/>
    <dgm:cxn modelId="{41E28DB8-171E-4AA1-9BD0-693F40983AD6}" type="presParOf" srcId="{09E3E859-6B2E-42B3-B08E-ECC4D535C26C}" destId="{B5A15886-382C-446A-8B49-BC977D63A31B}" srcOrd="0" destOrd="0" presId="urn:microsoft.com/office/officeart/2008/layout/LinedList"/>
    <dgm:cxn modelId="{F9572F2F-4FD1-4587-B78C-4026B1AC0752}" type="presParOf" srcId="{09E3E859-6B2E-42B3-B08E-ECC4D535C26C}" destId="{A4685477-3836-46EC-841C-F4BC2EB5C325}" srcOrd="1" destOrd="0" presId="urn:microsoft.com/office/officeart/2008/layout/LinedList"/>
    <dgm:cxn modelId="{916CFA2A-88B3-43E9-BDDC-F6FD20447AE2}" type="presParOf" srcId="{A4685477-3836-46EC-841C-F4BC2EB5C325}" destId="{8B13114F-D563-4A78-8184-C28C5363C4D4}" srcOrd="0" destOrd="0" presId="urn:microsoft.com/office/officeart/2008/layout/LinedList"/>
    <dgm:cxn modelId="{4A7E97ED-0B7D-4C8D-991D-92CC63E9961D}" type="presParOf" srcId="{A4685477-3836-46EC-841C-F4BC2EB5C325}" destId="{A87A8213-C48C-4892-9A6B-FD2D15F49AE0}" srcOrd="1" destOrd="0" presId="urn:microsoft.com/office/officeart/2008/layout/LinedList"/>
    <dgm:cxn modelId="{0E8B162B-F5C1-45B1-B6E7-340FC3A7648A}" type="presParOf" srcId="{09E3E859-6B2E-42B3-B08E-ECC4D535C26C}" destId="{87B6C598-CEB7-42E0-9DA7-5F7ABACB3770}" srcOrd="2" destOrd="0" presId="urn:microsoft.com/office/officeart/2008/layout/LinedList"/>
    <dgm:cxn modelId="{5E71D583-5128-4E99-8861-F20EFE0A9B40}" type="presParOf" srcId="{09E3E859-6B2E-42B3-B08E-ECC4D535C26C}" destId="{7B6C3120-BDA3-4FCC-8363-26599D220A3C}" srcOrd="3" destOrd="0" presId="urn:microsoft.com/office/officeart/2008/layout/LinedList"/>
    <dgm:cxn modelId="{CF45A35D-092C-4EAD-A36A-41D4FB7AEDF4}" type="presParOf" srcId="{7B6C3120-BDA3-4FCC-8363-26599D220A3C}" destId="{DA543A7D-E237-4D43-A939-3FCBD39A3970}" srcOrd="0" destOrd="0" presId="urn:microsoft.com/office/officeart/2008/layout/LinedList"/>
    <dgm:cxn modelId="{8AF666D3-9F0F-45E2-B4A1-46FB26F9D02C}" type="presParOf" srcId="{7B6C3120-BDA3-4FCC-8363-26599D220A3C}" destId="{258BBD54-B13C-47D2-9041-178C51BC8A57}" srcOrd="1" destOrd="0" presId="urn:microsoft.com/office/officeart/2008/layout/LinedList"/>
    <dgm:cxn modelId="{5DA5D2D8-B344-487F-A9DA-12143E136B4A}" type="presParOf" srcId="{09E3E859-6B2E-42B3-B08E-ECC4D535C26C}" destId="{C491DC37-5D19-4E85-B640-27B044991380}" srcOrd="4" destOrd="0" presId="urn:microsoft.com/office/officeart/2008/layout/LinedList"/>
    <dgm:cxn modelId="{73C3A43C-4B58-48E7-A5AF-BAE263F888A6}" type="presParOf" srcId="{09E3E859-6B2E-42B3-B08E-ECC4D535C26C}" destId="{9EB4744D-0041-4F65-97AB-FD7ACE3D2BF7}" srcOrd="5" destOrd="0" presId="urn:microsoft.com/office/officeart/2008/layout/LinedList"/>
    <dgm:cxn modelId="{01AB594A-C47C-47AC-9E2A-E0F4C9C86999}" type="presParOf" srcId="{9EB4744D-0041-4F65-97AB-FD7ACE3D2BF7}" destId="{AB9B61DD-9F3A-43F9-AE59-694FE83B6B43}" srcOrd="0" destOrd="0" presId="urn:microsoft.com/office/officeart/2008/layout/LinedList"/>
    <dgm:cxn modelId="{BCF0B039-10AD-4576-A655-3D66233CF5A0}" type="presParOf" srcId="{9EB4744D-0041-4F65-97AB-FD7ACE3D2BF7}" destId="{395E0D16-E1B8-45F5-9820-51EDD2698F4A}" srcOrd="1" destOrd="0" presId="urn:microsoft.com/office/officeart/2008/layout/LinedList"/>
    <dgm:cxn modelId="{5B83253C-FF3E-42B0-B314-9F2D28903CB2}" type="presParOf" srcId="{09E3E859-6B2E-42B3-B08E-ECC4D535C26C}" destId="{A9EAFEA0-D346-4787-9D85-87C37F721A04}" srcOrd="6" destOrd="0" presId="urn:microsoft.com/office/officeart/2008/layout/LinedList"/>
    <dgm:cxn modelId="{B29DA999-6718-422E-AEA7-369B7AB67988}" type="presParOf" srcId="{09E3E859-6B2E-42B3-B08E-ECC4D535C26C}" destId="{EB09DE3B-3919-4CAE-A6FE-26BE3C20E6D6}" srcOrd="7" destOrd="0" presId="urn:microsoft.com/office/officeart/2008/layout/LinedList"/>
    <dgm:cxn modelId="{A9F250E7-964F-42E9-9A60-413F0E8AF96A}" type="presParOf" srcId="{EB09DE3B-3919-4CAE-A6FE-26BE3C20E6D6}" destId="{5CD6C2C9-F9C3-416D-BAFF-497A8D28E878}" srcOrd="0" destOrd="0" presId="urn:microsoft.com/office/officeart/2008/layout/LinedList"/>
    <dgm:cxn modelId="{685FDEFF-B509-4AA6-9947-BC5EB73CB816}" type="presParOf" srcId="{EB09DE3B-3919-4CAE-A6FE-26BE3C20E6D6}" destId="{4F4DBE80-9F0E-4A04-A434-59CB3C624CA0}" srcOrd="1" destOrd="0" presId="urn:microsoft.com/office/officeart/2008/layout/LinedList"/>
    <dgm:cxn modelId="{075C3333-092C-4E0F-B542-8F785AB68F63}" type="presParOf" srcId="{09E3E859-6B2E-42B3-B08E-ECC4D535C26C}" destId="{CC0A4BD0-84CE-4260-96AF-8A3210A7E23C}" srcOrd="8" destOrd="0" presId="urn:microsoft.com/office/officeart/2008/layout/LinedList"/>
    <dgm:cxn modelId="{ACE8D83F-8F19-486D-9965-C3BB61C7DA0D}" type="presParOf" srcId="{09E3E859-6B2E-42B3-B08E-ECC4D535C26C}" destId="{9B1F2D02-CB73-4322-ADB9-6C392A5A2B5D}" srcOrd="9" destOrd="0" presId="urn:microsoft.com/office/officeart/2008/layout/LinedList"/>
    <dgm:cxn modelId="{197B4E53-4B75-4080-8CFF-BD57DD06F5EC}" type="presParOf" srcId="{9B1F2D02-CB73-4322-ADB9-6C392A5A2B5D}" destId="{8021BF95-EB1E-490D-8E9F-C9BA75988DF6}" srcOrd="0" destOrd="0" presId="urn:microsoft.com/office/officeart/2008/layout/LinedList"/>
    <dgm:cxn modelId="{3E372332-ABF0-4D54-B7CB-15CFFA862F5A}" type="presParOf" srcId="{9B1F2D02-CB73-4322-ADB9-6C392A5A2B5D}" destId="{BF7DCD15-36D0-4184-AA68-412552B46296}" srcOrd="1" destOrd="0" presId="urn:microsoft.com/office/officeart/2008/layout/LinedList"/>
    <dgm:cxn modelId="{560E0E49-22C0-4022-A85D-F1A393D03751}" type="presParOf" srcId="{09E3E859-6B2E-42B3-B08E-ECC4D535C26C}" destId="{7356F124-2855-4A3E-97E8-078B7CE0B2E0}" srcOrd="10" destOrd="0" presId="urn:microsoft.com/office/officeart/2008/layout/LinedList"/>
    <dgm:cxn modelId="{2E2E0F31-8E07-4F55-B740-6C6AA45C349D}" type="presParOf" srcId="{09E3E859-6B2E-42B3-B08E-ECC4D535C26C}" destId="{8B90450C-38C5-41EC-BC79-66AE68FEE86E}" srcOrd="11" destOrd="0" presId="urn:microsoft.com/office/officeart/2008/layout/LinedList"/>
    <dgm:cxn modelId="{AD68FC1B-C4BA-4DD8-AF8F-88A807D5E727}" type="presParOf" srcId="{8B90450C-38C5-41EC-BC79-66AE68FEE86E}" destId="{E01F73DA-6A02-43A7-A062-80FFE2B4561D}" srcOrd="0" destOrd="0" presId="urn:microsoft.com/office/officeart/2008/layout/LinedList"/>
    <dgm:cxn modelId="{5F0798CE-C6A6-4312-AC6D-218014FB110A}" type="presParOf" srcId="{8B90450C-38C5-41EC-BC79-66AE68FEE86E}" destId="{964B0F2B-2AFD-4EF2-9C7D-64059C954AE5}"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7FDF3F-D93F-4BB7-8CCF-26C003D6E6A5}">
      <dsp:nvSpPr>
        <dsp:cNvPr id="0" name=""/>
        <dsp:cNvSpPr/>
      </dsp:nvSpPr>
      <dsp:spPr>
        <a:xfrm>
          <a:off x="134291" y="612"/>
          <a:ext cx="4332795" cy="2751325"/>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5FBDE5-3CD1-41B4-AE00-0E0B1DB3FC36}">
      <dsp:nvSpPr>
        <dsp:cNvPr id="0" name=""/>
        <dsp:cNvSpPr/>
      </dsp:nvSpPr>
      <dsp:spPr>
        <a:xfrm>
          <a:off x="615713" y="457963"/>
          <a:ext cx="4332795" cy="2751325"/>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ru-RU" sz="5300" kern="1200"/>
            <a:t>8 тараудан</a:t>
          </a:r>
          <a:br>
            <a:rPr lang="ru-RU" sz="5300" kern="1200"/>
          </a:br>
          <a:r>
            <a:rPr lang="ru-RU" sz="5300" kern="1200"/>
            <a:t>32 баптан тұрады</a:t>
          </a:r>
          <a:endParaRPr lang="en-US" sz="5300" kern="1200"/>
        </a:p>
      </dsp:txBody>
      <dsp:txXfrm>
        <a:off x="696297" y="538547"/>
        <a:ext cx="4171627" cy="2590157"/>
      </dsp:txXfrm>
    </dsp:sp>
    <dsp:sp modelId="{35E72A86-D645-496E-AA62-2CFB89E6CD9A}">
      <dsp:nvSpPr>
        <dsp:cNvPr id="0" name=""/>
        <dsp:cNvSpPr/>
      </dsp:nvSpPr>
      <dsp:spPr>
        <a:xfrm>
          <a:off x="5429930" y="612"/>
          <a:ext cx="4332795" cy="2751325"/>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828F9D-D842-4C26-9B55-50498C6F56CD}">
      <dsp:nvSpPr>
        <dsp:cNvPr id="0" name=""/>
        <dsp:cNvSpPr/>
      </dsp:nvSpPr>
      <dsp:spPr>
        <a:xfrm>
          <a:off x="5911352" y="457963"/>
          <a:ext cx="4332795" cy="2751325"/>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ru-RU" sz="5300" kern="1200"/>
            <a:t>2022 жылы 21 мамырда қабылданған</a:t>
          </a:r>
          <a:endParaRPr lang="en-US" sz="5300" kern="1200"/>
        </a:p>
      </dsp:txBody>
      <dsp:txXfrm>
        <a:off x="5991936" y="538547"/>
        <a:ext cx="4171627" cy="25901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A787E-1CA4-4DB7-BFF8-3438B0BEEFCA}">
      <dsp:nvSpPr>
        <dsp:cNvPr id="0" name=""/>
        <dsp:cNvSpPr/>
      </dsp:nvSpPr>
      <dsp:spPr>
        <a:xfrm>
          <a:off x="3040" y="37036"/>
          <a:ext cx="2412176" cy="1447305"/>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 </a:t>
          </a:r>
          <a:r>
            <a:rPr lang="ru-RU" sz="1700" kern="1200"/>
            <a:t>тарау. Негізгі ережелер</a:t>
          </a:r>
          <a:endParaRPr lang="en-US" sz="1700" kern="1200"/>
        </a:p>
      </dsp:txBody>
      <dsp:txXfrm>
        <a:off x="3040" y="37036"/>
        <a:ext cx="2412176" cy="1447305"/>
      </dsp:txXfrm>
    </dsp:sp>
    <dsp:sp modelId="{0540310B-6F43-446E-B82F-8991E87F6FDD}">
      <dsp:nvSpPr>
        <dsp:cNvPr id="0" name=""/>
        <dsp:cNvSpPr/>
      </dsp:nvSpPr>
      <dsp:spPr>
        <a:xfrm>
          <a:off x="2656434" y="37036"/>
          <a:ext cx="2412176" cy="1447305"/>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u-RU" sz="1700" kern="1200"/>
            <a:t>ІІ тарау. Биологиялық қауіпсіздік саласындағы мемлекеттік реттеу</a:t>
          </a:r>
          <a:endParaRPr lang="en-US" sz="1700" kern="1200"/>
        </a:p>
      </dsp:txBody>
      <dsp:txXfrm>
        <a:off x="2656434" y="37036"/>
        <a:ext cx="2412176" cy="1447305"/>
      </dsp:txXfrm>
    </dsp:sp>
    <dsp:sp modelId="{166D31F5-6917-4F1B-99B5-21C0BF2D6A8F}">
      <dsp:nvSpPr>
        <dsp:cNvPr id="0" name=""/>
        <dsp:cNvSpPr/>
      </dsp:nvSpPr>
      <dsp:spPr>
        <a:xfrm>
          <a:off x="5309828" y="37036"/>
          <a:ext cx="2412176" cy="1447305"/>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u-RU" sz="1700" kern="1200"/>
            <a:t>ІІІ тарау. Биологиялық қауіпсіздікті қамтамасыз етуге қойылатын жалпы талаптар</a:t>
          </a:r>
          <a:endParaRPr lang="en-US" sz="1700" kern="1200"/>
        </a:p>
      </dsp:txBody>
      <dsp:txXfrm>
        <a:off x="5309828" y="37036"/>
        <a:ext cx="2412176" cy="1447305"/>
      </dsp:txXfrm>
    </dsp:sp>
    <dsp:sp modelId="{1545A008-ACE4-4386-A177-6B9C7C858358}">
      <dsp:nvSpPr>
        <dsp:cNvPr id="0" name=""/>
        <dsp:cNvSpPr/>
      </dsp:nvSpPr>
      <dsp:spPr>
        <a:xfrm>
          <a:off x="7963222" y="37036"/>
          <a:ext cx="2412176" cy="1447305"/>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IV </a:t>
          </a:r>
          <a:r>
            <a:rPr lang="ru-RU" sz="1700" kern="1200"/>
            <a:t>тарау. Биологиялық қауіпсіздік саласындағы талаптардың сақталуын мемлекеттік бақылау және қадағалау</a:t>
          </a:r>
          <a:endParaRPr lang="en-US" sz="1700" kern="1200"/>
        </a:p>
      </dsp:txBody>
      <dsp:txXfrm>
        <a:off x="7963222" y="37036"/>
        <a:ext cx="2412176" cy="1447305"/>
      </dsp:txXfrm>
    </dsp:sp>
    <dsp:sp modelId="{6F2F135D-7F41-4CEC-87CD-5BE848F41565}">
      <dsp:nvSpPr>
        <dsp:cNvPr id="0" name=""/>
        <dsp:cNvSpPr/>
      </dsp:nvSpPr>
      <dsp:spPr>
        <a:xfrm>
          <a:off x="3040" y="1725559"/>
          <a:ext cx="2412176" cy="1447305"/>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V </a:t>
          </a:r>
          <a:r>
            <a:rPr lang="ru-RU" sz="1700" kern="1200"/>
            <a:t>тарау. Микроорганизмдер коллекциясы</a:t>
          </a:r>
          <a:endParaRPr lang="en-US" sz="1700" kern="1200"/>
        </a:p>
      </dsp:txBody>
      <dsp:txXfrm>
        <a:off x="3040" y="1725559"/>
        <a:ext cx="2412176" cy="1447305"/>
      </dsp:txXfrm>
    </dsp:sp>
    <dsp:sp modelId="{0B55A442-4402-4FC0-9C1C-0E63F1A61319}">
      <dsp:nvSpPr>
        <dsp:cNvPr id="0" name=""/>
        <dsp:cNvSpPr/>
      </dsp:nvSpPr>
      <dsp:spPr>
        <a:xfrm>
          <a:off x="2656434" y="1725559"/>
          <a:ext cx="2412176" cy="1447305"/>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VI </a:t>
          </a:r>
          <a:r>
            <a:rPr lang="kk-KZ" sz="1700" kern="1200"/>
            <a:t>тарау. Мамандарды және көмекші персоналды әлеуметтік қорғау</a:t>
          </a:r>
          <a:endParaRPr lang="en-US" sz="1700" kern="1200"/>
        </a:p>
      </dsp:txBody>
      <dsp:txXfrm>
        <a:off x="2656434" y="1725559"/>
        <a:ext cx="2412176" cy="1447305"/>
      </dsp:txXfrm>
    </dsp:sp>
    <dsp:sp modelId="{18C49987-87E9-456B-85EB-F90E689DCC9E}">
      <dsp:nvSpPr>
        <dsp:cNvPr id="0" name=""/>
        <dsp:cNvSpPr/>
      </dsp:nvSpPr>
      <dsp:spPr>
        <a:xfrm>
          <a:off x="5309828" y="1725559"/>
          <a:ext cx="2412176" cy="1447305"/>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VII </a:t>
          </a:r>
          <a:r>
            <a:rPr lang="ru-RU" sz="1700" kern="1200"/>
            <a:t>тарау. Биологиялы</a:t>
          </a:r>
          <a:r>
            <a:rPr lang="kk-KZ" sz="1700" kern="1200"/>
            <a:t>қ қауіпсіздік саласындағы ғылыми және білім беру қызметі</a:t>
          </a:r>
          <a:endParaRPr lang="en-US" sz="1700" kern="1200"/>
        </a:p>
      </dsp:txBody>
      <dsp:txXfrm>
        <a:off x="5309828" y="1725559"/>
        <a:ext cx="2412176" cy="1447305"/>
      </dsp:txXfrm>
    </dsp:sp>
    <dsp:sp modelId="{B3ADFE8E-4EC9-4DF4-84BA-353AEB17C35D}">
      <dsp:nvSpPr>
        <dsp:cNvPr id="0" name=""/>
        <dsp:cNvSpPr/>
      </dsp:nvSpPr>
      <dsp:spPr>
        <a:xfrm>
          <a:off x="7963222" y="1725559"/>
          <a:ext cx="2412176" cy="1447305"/>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VIII </a:t>
          </a:r>
          <a:r>
            <a:rPr lang="ru-RU" sz="1700" kern="1200"/>
            <a:t>тарау. Қорытынды және өтпелі ережелер</a:t>
          </a:r>
          <a:endParaRPr lang="en-US" sz="1700" kern="1200"/>
        </a:p>
      </dsp:txBody>
      <dsp:txXfrm>
        <a:off x="7963222" y="1725559"/>
        <a:ext cx="2412176" cy="14473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15886-382C-446A-8B49-BC977D63A31B}">
      <dsp:nvSpPr>
        <dsp:cNvPr id="0" name=""/>
        <dsp:cNvSpPr/>
      </dsp:nvSpPr>
      <dsp:spPr>
        <a:xfrm>
          <a:off x="0" y="2002"/>
          <a:ext cx="3810000"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B13114F-D563-4A78-8184-C28C5363C4D4}">
      <dsp:nvSpPr>
        <dsp:cNvPr id="0" name=""/>
        <dsp:cNvSpPr/>
      </dsp:nvSpPr>
      <dsp:spPr>
        <a:xfrm>
          <a:off x="0" y="2002"/>
          <a:ext cx="3810000" cy="682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kk-KZ" sz="2000" kern="1200"/>
            <a:t>Табиғатқа қашуы</a:t>
          </a:r>
          <a:endParaRPr lang="en-US" sz="2000" kern="1200"/>
        </a:p>
      </dsp:txBody>
      <dsp:txXfrm>
        <a:off x="0" y="2002"/>
        <a:ext cx="3810000" cy="682839"/>
      </dsp:txXfrm>
    </dsp:sp>
    <dsp:sp modelId="{87B6C598-CEB7-42E0-9DA7-5F7ABACB3770}">
      <dsp:nvSpPr>
        <dsp:cNvPr id="0" name=""/>
        <dsp:cNvSpPr/>
      </dsp:nvSpPr>
      <dsp:spPr>
        <a:xfrm>
          <a:off x="0" y="684841"/>
          <a:ext cx="3810000"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A543A7D-E237-4D43-A939-3FCBD39A3970}">
      <dsp:nvSpPr>
        <dsp:cNvPr id="0" name=""/>
        <dsp:cNvSpPr/>
      </dsp:nvSpPr>
      <dsp:spPr>
        <a:xfrm>
          <a:off x="0" y="684841"/>
          <a:ext cx="3810000" cy="682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kk-KZ" sz="2000" kern="1200"/>
            <a:t>Горизонталды гендер тұқым қуалауы</a:t>
          </a:r>
          <a:endParaRPr lang="en-US" sz="2000" kern="1200"/>
        </a:p>
      </dsp:txBody>
      <dsp:txXfrm>
        <a:off x="0" y="684841"/>
        <a:ext cx="3810000" cy="682839"/>
      </dsp:txXfrm>
    </dsp:sp>
    <dsp:sp modelId="{C491DC37-5D19-4E85-B640-27B044991380}">
      <dsp:nvSpPr>
        <dsp:cNvPr id="0" name=""/>
        <dsp:cNvSpPr/>
      </dsp:nvSpPr>
      <dsp:spPr>
        <a:xfrm>
          <a:off x="0" y="1367681"/>
          <a:ext cx="3810000"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B9B61DD-9F3A-43F9-AE59-694FE83B6B43}">
      <dsp:nvSpPr>
        <dsp:cNvPr id="0" name=""/>
        <dsp:cNvSpPr/>
      </dsp:nvSpPr>
      <dsp:spPr>
        <a:xfrm>
          <a:off x="0" y="1367681"/>
          <a:ext cx="3810000" cy="682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kk-KZ" sz="2000" kern="1200"/>
            <a:t>Мутациялар мен жаңа аурулар</a:t>
          </a:r>
          <a:endParaRPr lang="en-US" sz="2000" kern="1200"/>
        </a:p>
      </dsp:txBody>
      <dsp:txXfrm>
        <a:off x="0" y="1367681"/>
        <a:ext cx="3810000" cy="682839"/>
      </dsp:txXfrm>
    </dsp:sp>
    <dsp:sp modelId="{A9EAFEA0-D346-4787-9D85-87C37F721A04}">
      <dsp:nvSpPr>
        <dsp:cNvPr id="0" name=""/>
        <dsp:cNvSpPr/>
      </dsp:nvSpPr>
      <dsp:spPr>
        <a:xfrm>
          <a:off x="0" y="2050521"/>
          <a:ext cx="3810000"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CD6C2C9-F9C3-416D-BAFF-497A8D28E878}">
      <dsp:nvSpPr>
        <dsp:cNvPr id="0" name=""/>
        <dsp:cNvSpPr/>
      </dsp:nvSpPr>
      <dsp:spPr>
        <a:xfrm>
          <a:off x="0" y="2050521"/>
          <a:ext cx="3810000" cy="682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kk-KZ" sz="2000" kern="1200"/>
            <a:t>Антибиотикке резистенттілік</a:t>
          </a:r>
          <a:endParaRPr lang="en-US" sz="2000" kern="1200"/>
        </a:p>
      </dsp:txBody>
      <dsp:txXfrm>
        <a:off x="0" y="2050521"/>
        <a:ext cx="3810000" cy="682839"/>
      </dsp:txXfrm>
    </dsp:sp>
    <dsp:sp modelId="{CC0A4BD0-84CE-4260-96AF-8A3210A7E23C}">
      <dsp:nvSpPr>
        <dsp:cNvPr id="0" name=""/>
        <dsp:cNvSpPr/>
      </dsp:nvSpPr>
      <dsp:spPr>
        <a:xfrm>
          <a:off x="0" y="2733360"/>
          <a:ext cx="3810000"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021BF95-EB1E-490D-8E9F-C9BA75988DF6}">
      <dsp:nvSpPr>
        <dsp:cNvPr id="0" name=""/>
        <dsp:cNvSpPr/>
      </dsp:nvSpPr>
      <dsp:spPr>
        <a:xfrm>
          <a:off x="0" y="2733360"/>
          <a:ext cx="3810000" cy="682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kk-KZ" sz="2000" kern="1200"/>
            <a:t>Табиғи түрлерді ығыстыру</a:t>
          </a:r>
          <a:endParaRPr lang="en-US" sz="2000" kern="1200"/>
        </a:p>
      </dsp:txBody>
      <dsp:txXfrm>
        <a:off x="0" y="2733360"/>
        <a:ext cx="3810000" cy="682839"/>
      </dsp:txXfrm>
    </dsp:sp>
    <dsp:sp modelId="{7356F124-2855-4A3E-97E8-078B7CE0B2E0}">
      <dsp:nvSpPr>
        <dsp:cNvPr id="0" name=""/>
        <dsp:cNvSpPr/>
      </dsp:nvSpPr>
      <dsp:spPr>
        <a:xfrm>
          <a:off x="0" y="3416200"/>
          <a:ext cx="3810000"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01F73DA-6A02-43A7-A062-80FFE2B4561D}">
      <dsp:nvSpPr>
        <dsp:cNvPr id="0" name=""/>
        <dsp:cNvSpPr/>
      </dsp:nvSpPr>
      <dsp:spPr>
        <a:xfrm>
          <a:off x="0" y="3416200"/>
          <a:ext cx="3810000" cy="682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kk-KZ" sz="2000" kern="1200"/>
            <a:t>Биологиялық қару және моралды сұрақтар</a:t>
          </a:r>
          <a:endParaRPr lang="en-US" sz="2000" kern="1200"/>
        </a:p>
      </dsp:txBody>
      <dsp:txXfrm>
        <a:off x="0" y="3416200"/>
        <a:ext cx="3810000" cy="68283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BB73B49-959D-FC2F-F273-0CB2F30883D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KZ"/>
          </a:p>
        </p:txBody>
      </p:sp>
      <p:sp>
        <p:nvSpPr>
          <p:cNvPr id="3" name="Подзаголовок 2">
            <a:extLst>
              <a:ext uri="{FF2B5EF4-FFF2-40B4-BE49-F238E27FC236}">
                <a16:creationId xmlns:a16="http://schemas.microsoft.com/office/drawing/2014/main" id="{C403490A-712C-9774-4C7C-B24C9F5959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KZ"/>
          </a:p>
        </p:txBody>
      </p:sp>
      <p:sp>
        <p:nvSpPr>
          <p:cNvPr id="4" name="Дата 3">
            <a:extLst>
              <a:ext uri="{FF2B5EF4-FFF2-40B4-BE49-F238E27FC236}">
                <a16:creationId xmlns:a16="http://schemas.microsoft.com/office/drawing/2014/main" id="{FA278224-CF0F-739C-C527-32266668E68E}"/>
              </a:ext>
            </a:extLst>
          </p:cNvPr>
          <p:cNvSpPr>
            <a:spLocks noGrp="1"/>
          </p:cNvSpPr>
          <p:nvPr>
            <p:ph type="dt" sz="half" idx="10"/>
          </p:nvPr>
        </p:nvSpPr>
        <p:spPr/>
        <p:txBody>
          <a:bodyPr/>
          <a:lstStyle/>
          <a:p>
            <a:fld id="{84DD5FCE-403E-4D33-A425-B4916B1BE0E9}" type="datetimeFigureOut">
              <a:rPr lang="ru-KZ" smtClean="0"/>
              <a:t>11/04/2024</a:t>
            </a:fld>
            <a:endParaRPr lang="ru-KZ"/>
          </a:p>
        </p:txBody>
      </p:sp>
      <p:sp>
        <p:nvSpPr>
          <p:cNvPr id="5" name="Нижний колонтитул 4">
            <a:extLst>
              <a:ext uri="{FF2B5EF4-FFF2-40B4-BE49-F238E27FC236}">
                <a16:creationId xmlns:a16="http://schemas.microsoft.com/office/drawing/2014/main" id="{569BD46E-A9C1-2842-6E2C-F6D0D983F02A}"/>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AD6159B7-4E9E-1E97-3599-30B222757126}"/>
              </a:ext>
            </a:extLst>
          </p:cNvPr>
          <p:cNvSpPr>
            <a:spLocks noGrp="1"/>
          </p:cNvSpPr>
          <p:nvPr>
            <p:ph type="sldNum" sz="quarter" idx="12"/>
          </p:nvPr>
        </p:nvSpPr>
        <p:spPr/>
        <p:txBody>
          <a:bodyPr/>
          <a:lstStyle/>
          <a:p>
            <a:fld id="{0C4AA99B-137A-45C4-89B8-30F3CAA5CB17}" type="slidenum">
              <a:rPr lang="ru-KZ" smtClean="0"/>
              <a:t>‹#›</a:t>
            </a:fld>
            <a:endParaRPr lang="ru-KZ"/>
          </a:p>
        </p:txBody>
      </p:sp>
    </p:spTree>
    <p:extLst>
      <p:ext uri="{BB962C8B-B14F-4D97-AF65-F5344CB8AC3E}">
        <p14:creationId xmlns:p14="http://schemas.microsoft.com/office/powerpoint/2010/main" val="186378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9BFCF0-FC36-FFC1-6272-BC6E070E3D07}"/>
              </a:ext>
            </a:extLst>
          </p:cNvPr>
          <p:cNvSpPr>
            <a:spLocks noGrp="1"/>
          </p:cNvSpPr>
          <p:nvPr>
            <p:ph type="title"/>
          </p:nvPr>
        </p:nvSpPr>
        <p:spPr/>
        <p:txBody>
          <a:bodyPr/>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0A383EB8-FC7A-64D4-924F-AC70786A031D}"/>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C61C39FA-3C6D-8C10-BCE4-780EF3E0ED35}"/>
              </a:ext>
            </a:extLst>
          </p:cNvPr>
          <p:cNvSpPr>
            <a:spLocks noGrp="1"/>
          </p:cNvSpPr>
          <p:nvPr>
            <p:ph type="dt" sz="half" idx="10"/>
          </p:nvPr>
        </p:nvSpPr>
        <p:spPr/>
        <p:txBody>
          <a:bodyPr/>
          <a:lstStyle/>
          <a:p>
            <a:fld id="{84DD5FCE-403E-4D33-A425-B4916B1BE0E9}" type="datetimeFigureOut">
              <a:rPr lang="ru-KZ" smtClean="0"/>
              <a:t>11/04/2024</a:t>
            </a:fld>
            <a:endParaRPr lang="ru-KZ"/>
          </a:p>
        </p:txBody>
      </p:sp>
      <p:sp>
        <p:nvSpPr>
          <p:cNvPr id="5" name="Нижний колонтитул 4">
            <a:extLst>
              <a:ext uri="{FF2B5EF4-FFF2-40B4-BE49-F238E27FC236}">
                <a16:creationId xmlns:a16="http://schemas.microsoft.com/office/drawing/2014/main" id="{016620CA-4622-C55A-5EB7-A5C37FDBA916}"/>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CD546D3D-42AF-CA7F-37F9-6F421305938B}"/>
              </a:ext>
            </a:extLst>
          </p:cNvPr>
          <p:cNvSpPr>
            <a:spLocks noGrp="1"/>
          </p:cNvSpPr>
          <p:nvPr>
            <p:ph type="sldNum" sz="quarter" idx="12"/>
          </p:nvPr>
        </p:nvSpPr>
        <p:spPr/>
        <p:txBody>
          <a:bodyPr/>
          <a:lstStyle/>
          <a:p>
            <a:fld id="{0C4AA99B-137A-45C4-89B8-30F3CAA5CB17}" type="slidenum">
              <a:rPr lang="ru-KZ" smtClean="0"/>
              <a:t>‹#›</a:t>
            </a:fld>
            <a:endParaRPr lang="ru-KZ"/>
          </a:p>
        </p:txBody>
      </p:sp>
    </p:spTree>
    <p:extLst>
      <p:ext uri="{BB962C8B-B14F-4D97-AF65-F5344CB8AC3E}">
        <p14:creationId xmlns:p14="http://schemas.microsoft.com/office/powerpoint/2010/main" val="876501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32CEFBA1-444C-98D8-0146-2468E86FD104}"/>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74E084B3-1939-5F4A-FA67-9A3FDA0216D9}"/>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68A91A62-FF30-C07B-1C0B-17285226C770}"/>
              </a:ext>
            </a:extLst>
          </p:cNvPr>
          <p:cNvSpPr>
            <a:spLocks noGrp="1"/>
          </p:cNvSpPr>
          <p:nvPr>
            <p:ph type="dt" sz="half" idx="10"/>
          </p:nvPr>
        </p:nvSpPr>
        <p:spPr/>
        <p:txBody>
          <a:bodyPr/>
          <a:lstStyle/>
          <a:p>
            <a:fld id="{84DD5FCE-403E-4D33-A425-B4916B1BE0E9}" type="datetimeFigureOut">
              <a:rPr lang="ru-KZ" smtClean="0"/>
              <a:t>11/04/2024</a:t>
            </a:fld>
            <a:endParaRPr lang="ru-KZ"/>
          </a:p>
        </p:txBody>
      </p:sp>
      <p:sp>
        <p:nvSpPr>
          <p:cNvPr id="5" name="Нижний колонтитул 4">
            <a:extLst>
              <a:ext uri="{FF2B5EF4-FFF2-40B4-BE49-F238E27FC236}">
                <a16:creationId xmlns:a16="http://schemas.microsoft.com/office/drawing/2014/main" id="{D650D6D1-E0D6-DF9D-3BCB-5ED42F6D7E63}"/>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147A2025-BD2D-566C-5BBF-537378E7259C}"/>
              </a:ext>
            </a:extLst>
          </p:cNvPr>
          <p:cNvSpPr>
            <a:spLocks noGrp="1"/>
          </p:cNvSpPr>
          <p:nvPr>
            <p:ph type="sldNum" sz="quarter" idx="12"/>
          </p:nvPr>
        </p:nvSpPr>
        <p:spPr/>
        <p:txBody>
          <a:bodyPr/>
          <a:lstStyle/>
          <a:p>
            <a:fld id="{0C4AA99B-137A-45C4-89B8-30F3CAA5CB17}" type="slidenum">
              <a:rPr lang="ru-KZ" smtClean="0"/>
              <a:t>‹#›</a:t>
            </a:fld>
            <a:endParaRPr lang="ru-KZ"/>
          </a:p>
        </p:txBody>
      </p:sp>
    </p:spTree>
    <p:extLst>
      <p:ext uri="{BB962C8B-B14F-4D97-AF65-F5344CB8AC3E}">
        <p14:creationId xmlns:p14="http://schemas.microsoft.com/office/powerpoint/2010/main" val="359228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E9CC78-8E02-1FA2-1E11-98970CEDEBE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KZ"/>
          </a:p>
        </p:txBody>
      </p:sp>
      <p:sp>
        <p:nvSpPr>
          <p:cNvPr id="3" name="Подзаголовок 2">
            <a:extLst>
              <a:ext uri="{FF2B5EF4-FFF2-40B4-BE49-F238E27FC236}">
                <a16:creationId xmlns:a16="http://schemas.microsoft.com/office/drawing/2014/main" id="{DD18ACBD-9B1B-636D-9008-739D5737FB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KZ"/>
          </a:p>
        </p:txBody>
      </p:sp>
      <p:sp>
        <p:nvSpPr>
          <p:cNvPr id="4" name="Дата 3">
            <a:extLst>
              <a:ext uri="{FF2B5EF4-FFF2-40B4-BE49-F238E27FC236}">
                <a16:creationId xmlns:a16="http://schemas.microsoft.com/office/drawing/2014/main" id="{A1E2FD08-3E10-F9F9-BF4F-3F5658C02F7B}"/>
              </a:ext>
            </a:extLst>
          </p:cNvPr>
          <p:cNvSpPr>
            <a:spLocks noGrp="1"/>
          </p:cNvSpPr>
          <p:nvPr>
            <p:ph type="dt" sz="half" idx="10"/>
          </p:nvPr>
        </p:nvSpPr>
        <p:spPr/>
        <p:txBody>
          <a:bodyPr/>
          <a:lstStyle/>
          <a:p>
            <a:fld id="{A75AFAAC-1635-4468-B283-B8305448F712}" type="datetimeFigureOut">
              <a:rPr lang="ru-KZ" smtClean="0"/>
              <a:t>11/04/2024</a:t>
            </a:fld>
            <a:endParaRPr lang="ru-KZ"/>
          </a:p>
        </p:txBody>
      </p:sp>
      <p:sp>
        <p:nvSpPr>
          <p:cNvPr id="5" name="Нижний колонтитул 4">
            <a:extLst>
              <a:ext uri="{FF2B5EF4-FFF2-40B4-BE49-F238E27FC236}">
                <a16:creationId xmlns:a16="http://schemas.microsoft.com/office/drawing/2014/main" id="{C4767404-47A5-FD21-0C8F-60EE54DD9760}"/>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BD390DF4-C652-DD7C-738C-D01443F2EBD9}"/>
              </a:ext>
            </a:extLst>
          </p:cNvPr>
          <p:cNvSpPr>
            <a:spLocks noGrp="1"/>
          </p:cNvSpPr>
          <p:nvPr>
            <p:ph type="sldNum" sz="quarter" idx="12"/>
          </p:nvPr>
        </p:nvSpPr>
        <p:spPr/>
        <p:txBody>
          <a:bodyPr/>
          <a:lstStyle/>
          <a:p>
            <a:fld id="{74DB745E-34A4-45C5-8B1A-FEDF12AD9582}" type="slidenum">
              <a:rPr lang="ru-KZ" smtClean="0"/>
              <a:t>‹#›</a:t>
            </a:fld>
            <a:endParaRPr lang="ru-KZ"/>
          </a:p>
        </p:txBody>
      </p:sp>
    </p:spTree>
    <p:extLst>
      <p:ext uri="{BB962C8B-B14F-4D97-AF65-F5344CB8AC3E}">
        <p14:creationId xmlns:p14="http://schemas.microsoft.com/office/powerpoint/2010/main" val="3141535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C30369-ADA1-C6CC-B56F-33335FC9F7FA}"/>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EC5DB09A-0F50-7A84-D8B1-A5C8607A0BC8}"/>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EC36925C-74AD-3BB6-CA00-9B766766800C}"/>
              </a:ext>
            </a:extLst>
          </p:cNvPr>
          <p:cNvSpPr>
            <a:spLocks noGrp="1"/>
          </p:cNvSpPr>
          <p:nvPr>
            <p:ph type="dt" sz="half" idx="10"/>
          </p:nvPr>
        </p:nvSpPr>
        <p:spPr/>
        <p:txBody>
          <a:bodyPr/>
          <a:lstStyle/>
          <a:p>
            <a:fld id="{A75AFAAC-1635-4468-B283-B8305448F712}" type="datetimeFigureOut">
              <a:rPr lang="ru-KZ" smtClean="0"/>
              <a:t>11/04/2024</a:t>
            </a:fld>
            <a:endParaRPr lang="ru-KZ"/>
          </a:p>
        </p:txBody>
      </p:sp>
      <p:sp>
        <p:nvSpPr>
          <p:cNvPr id="5" name="Нижний колонтитул 4">
            <a:extLst>
              <a:ext uri="{FF2B5EF4-FFF2-40B4-BE49-F238E27FC236}">
                <a16:creationId xmlns:a16="http://schemas.microsoft.com/office/drawing/2014/main" id="{564E3480-8573-2405-C8DE-8997EBBB1297}"/>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D3777E46-C120-29DF-33B2-708282E8E8E9}"/>
              </a:ext>
            </a:extLst>
          </p:cNvPr>
          <p:cNvSpPr>
            <a:spLocks noGrp="1"/>
          </p:cNvSpPr>
          <p:nvPr>
            <p:ph type="sldNum" sz="quarter" idx="12"/>
          </p:nvPr>
        </p:nvSpPr>
        <p:spPr/>
        <p:txBody>
          <a:bodyPr/>
          <a:lstStyle/>
          <a:p>
            <a:fld id="{74DB745E-34A4-45C5-8B1A-FEDF12AD9582}" type="slidenum">
              <a:rPr lang="ru-KZ" smtClean="0"/>
              <a:t>‹#›</a:t>
            </a:fld>
            <a:endParaRPr lang="ru-KZ"/>
          </a:p>
        </p:txBody>
      </p:sp>
    </p:spTree>
    <p:extLst>
      <p:ext uri="{BB962C8B-B14F-4D97-AF65-F5344CB8AC3E}">
        <p14:creationId xmlns:p14="http://schemas.microsoft.com/office/powerpoint/2010/main" val="1965675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292F92-068F-222B-256D-4260F35CC35D}"/>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KZ"/>
          </a:p>
        </p:txBody>
      </p:sp>
      <p:sp>
        <p:nvSpPr>
          <p:cNvPr id="3" name="Текст 2">
            <a:extLst>
              <a:ext uri="{FF2B5EF4-FFF2-40B4-BE49-F238E27FC236}">
                <a16:creationId xmlns:a16="http://schemas.microsoft.com/office/drawing/2014/main" id="{DF55BFEF-FDD2-4D44-EEBA-757947AF84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7A444283-E8D9-3DB4-DB4F-3510319A753C}"/>
              </a:ext>
            </a:extLst>
          </p:cNvPr>
          <p:cNvSpPr>
            <a:spLocks noGrp="1"/>
          </p:cNvSpPr>
          <p:nvPr>
            <p:ph type="dt" sz="half" idx="10"/>
          </p:nvPr>
        </p:nvSpPr>
        <p:spPr/>
        <p:txBody>
          <a:bodyPr/>
          <a:lstStyle/>
          <a:p>
            <a:fld id="{A75AFAAC-1635-4468-B283-B8305448F712}" type="datetimeFigureOut">
              <a:rPr lang="ru-KZ" smtClean="0"/>
              <a:t>11/04/2024</a:t>
            </a:fld>
            <a:endParaRPr lang="ru-KZ"/>
          </a:p>
        </p:txBody>
      </p:sp>
      <p:sp>
        <p:nvSpPr>
          <p:cNvPr id="5" name="Нижний колонтитул 4">
            <a:extLst>
              <a:ext uri="{FF2B5EF4-FFF2-40B4-BE49-F238E27FC236}">
                <a16:creationId xmlns:a16="http://schemas.microsoft.com/office/drawing/2014/main" id="{CCA8A695-17B0-FECD-B8F1-A10204ADE75F}"/>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FFA3295E-4BCC-4F7B-9D8F-2248079EA4B4}"/>
              </a:ext>
            </a:extLst>
          </p:cNvPr>
          <p:cNvSpPr>
            <a:spLocks noGrp="1"/>
          </p:cNvSpPr>
          <p:nvPr>
            <p:ph type="sldNum" sz="quarter" idx="12"/>
          </p:nvPr>
        </p:nvSpPr>
        <p:spPr/>
        <p:txBody>
          <a:bodyPr/>
          <a:lstStyle/>
          <a:p>
            <a:fld id="{74DB745E-34A4-45C5-8B1A-FEDF12AD9582}" type="slidenum">
              <a:rPr lang="ru-KZ" smtClean="0"/>
              <a:t>‹#›</a:t>
            </a:fld>
            <a:endParaRPr lang="ru-KZ"/>
          </a:p>
        </p:txBody>
      </p:sp>
    </p:spTree>
    <p:extLst>
      <p:ext uri="{BB962C8B-B14F-4D97-AF65-F5344CB8AC3E}">
        <p14:creationId xmlns:p14="http://schemas.microsoft.com/office/powerpoint/2010/main" val="2451909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D7D112-AA23-CC98-19AF-5D378AD94120}"/>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3DD587F9-853E-F14C-512E-71AD28DE600D}"/>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Объект 3">
            <a:extLst>
              <a:ext uri="{FF2B5EF4-FFF2-40B4-BE49-F238E27FC236}">
                <a16:creationId xmlns:a16="http://schemas.microsoft.com/office/drawing/2014/main" id="{83B31715-DC83-F281-BD0C-9A1FEFB9233E}"/>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Дата 4">
            <a:extLst>
              <a:ext uri="{FF2B5EF4-FFF2-40B4-BE49-F238E27FC236}">
                <a16:creationId xmlns:a16="http://schemas.microsoft.com/office/drawing/2014/main" id="{B295D918-737C-33C5-CA69-B77AE4726039}"/>
              </a:ext>
            </a:extLst>
          </p:cNvPr>
          <p:cNvSpPr>
            <a:spLocks noGrp="1"/>
          </p:cNvSpPr>
          <p:nvPr>
            <p:ph type="dt" sz="half" idx="10"/>
          </p:nvPr>
        </p:nvSpPr>
        <p:spPr/>
        <p:txBody>
          <a:bodyPr/>
          <a:lstStyle/>
          <a:p>
            <a:fld id="{A75AFAAC-1635-4468-B283-B8305448F712}" type="datetimeFigureOut">
              <a:rPr lang="ru-KZ" smtClean="0"/>
              <a:t>11/04/2024</a:t>
            </a:fld>
            <a:endParaRPr lang="ru-KZ"/>
          </a:p>
        </p:txBody>
      </p:sp>
      <p:sp>
        <p:nvSpPr>
          <p:cNvPr id="6" name="Нижний колонтитул 5">
            <a:extLst>
              <a:ext uri="{FF2B5EF4-FFF2-40B4-BE49-F238E27FC236}">
                <a16:creationId xmlns:a16="http://schemas.microsoft.com/office/drawing/2014/main" id="{416A67C4-9D20-25A4-9E3E-31E726365C3E}"/>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7435D06C-0F95-F1FA-80E9-C2DA69FF8DF5}"/>
              </a:ext>
            </a:extLst>
          </p:cNvPr>
          <p:cNvSpPr>
            <a:spLocks noGrp="1"/>
          </p:cNvSpPr>
          <p:nvPr>
            <p:ph type="sldNum" sz="quarter" idx="12"/>
          </p:nvPr>
        </p:nvSpPr>
        <p:spPr/>
        <p:txBody>
          <a:bodyPr/>
          <a:lstStyle/>
          <a:p>
            <a:fld id="{74DB745E-34A4-45C5-8B1A-FEDF12AD9582}" type="slidenum">
              <a:rPr lang="ru-KZ" smtClean="0"/>
              <a:t>‹#›</a:t>
            </a:fld>
            <a:endParaRPr lang="ru-KZ"/>
          </a:p>
        </p:txBody>
      </p:sp>
    </p:spTree>
    <p:extLst>
      <p:ext uri="{BB962C8B-B14F-4D97-AF65-F5344CB8AC3E}">
        <p14:creationId xmlns:p14="http://schemas.microsoft.com/office/powerpoint/2010/main" val="276200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28ADCB-11DB-A6D4-62A0-889101B45095}"/>
              </a:ext>
            </a:extLst>
          </p:cNvPr>
          <p:cNvSpPr>
            <a:spLocks noGrp="1"/>
          </p:cNvSpPr>
          <p:nvPr>
            <p:ph type="title"/>
          </p:nvPr>
        </p:nvSpPr>
        <p:spPr>
          <a:xfrm>
            <a:off x="839788" y="365125"/>
            <a:ext cx="10515600" cy="1325563"/>
          </a:xfrm>
        </p:spPr>
        <p:txBody>
          <a:bodyPr/>
          <a:lstStyle/>
          <a:p>
            <a:r>
              <a:rPr lang="ru-RU"/>
              <a:t>Образец заголовка</a:t>
            </a:r>
            <a:endParaRPr lang="ru-KZ"/>
          </a:p>
        </p:txBody>
      </p:sp>
      <p:sp>
        <p:nvSpPr>
          <p:cNvPr id="3" name="Текст 2">
            <a:extLst>
              <a:ext uri="{FF2B5EF4-FFF2-40B4-BE49-F238E27FC236}">
                <a16:creationId xmlns:a16="http://schemas.microsoft.com/office/drawing/2014/main" id="{A8F0BF90-FDEA-FC28-AC17-A6D816E2AC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E12DE96B-240F-B90A-6751-D745A554A163}"/>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Текст 4">
            <a:extLst>
              <a:ext uri="{FF2B5EF4-FFF2-40B4-BE49-F238E27FC236}">
                <a16:creationId xmlns:a16="http://schemas.microsoft.com/office/drawing/2014/main" id="{7C8FFBA0-CC2D-07E3-B277-BBB973AEE6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B48E763A-53F1-23E0-4EBB-8DAF440CFBC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7" name="Дата 6">
            <a:extLst>
              <a:ext uri="{FF2B5EF4-FFF2-40B4-BE49-F238E27FC236}">
                <a16:creationId xmlns:a16="http://schemas.microsoft.com/office/drawing/2014/main" id="{1A98B5D9-688A-8A7B-A2EF-5DC0C6850032}"/>
              </a:ext>
            </a:extLst>
          </p:cNvPr>
          <p:cNvSpPr>
            <a:spLocks noGrp="1"/>
          </p:cNvSpPr>
          <p:nvPr>
            <p:ph type="dt" sz="half" idx="10"/>
          </p:nvPr>
        </p:nvSpPr>
        <p:spPr/>
        <p:txBody>
          <a:bodyPr/>
          <a:lstStyle/>
          <a:p>
            <a:fld id="{A75AFAAC-1635-4468-B283-B8305448F712}" type="datetimeFigureOut">
              <a:rPr lang="ru-KZ" smtClean="0"/>
              <a:t>11/04/2024</a:t>
            </a:fld>
            <a:endParaRPr lang="ru-KZ"/>
          </a:p>
        </p:txBody>
      </p:sp>
      <p:sp>
        <p:nvSpPr>
          <p:cNvPr id="8" name="Нижний колонтитул 7">
            <a:extLst>
              <a:ext uri="{FF2B5EF4-FFF2-40B4-BE49-F238E27FC236}">
                <a16:creationId xmlns:a16="http://schemas.microsoft.com/office/drawing/2014/main" id="{C2DFD5CA-6EEF-796E-B2B1-4FD80DCC0454}"/>
              </a:ext>
            </a:extLst>
          </p:cNvPr>
          <p:cNvSpPr>
            <a:spLocks noGrp="1"/>
          </p:cNvSpPr>
          <p:nvPr>
            <p:ph type="ftr" sz="quarter" idx="11"/>
          </p:nvPr>
        </p:nvSpPr>
        <p:spPr/>
        <p:txBody>
          <a:bodyPr/>
          <a:lstStyle/>
          <a:p>
            <a:endParaRPr lang="ru-KZ"/>
          </a:p>
        </p:txBody>
      </p:sp>
      <p:sp>
        <p:nvSpPr>
          <p:cNvPr id="9" name="Номер слайда 8">
            <a:extLst>
              <a:ext uri="{FF2B5EF4-FFF2-40B4-BE49-F238E27FC236}">
                <a16:creationId xmlns:a16="http://schemas.microsoft.com/office/drawing/2014/main" id="{CECB55B8-CBFE-3DDA-231A-AA32A04F5189}"/>
              </a:ext>
            </a:extLst>
          </p:cNvPr>
          <p:cNvSpPr>
            <a:spLocks noGrp="1"/>
          </p:cNvSpPr>
          <p:nvPr>
            <p:ph type="sldNum" sz="quarter" idx="12"/>
          </p:nvPr>
        </p:nvSpPr>
        <p:spPr/>
        <p:txBody>
          <a:bodyPr/>
          <a:lstStyle/>
          <a:p>
            <a:fld id="{74DB745E-34A4-45C5-8B1A-FEDF12AD9582}" type="slidenum">
              <a:rPr lang="ru-KZ" smtClean="0"/>
              <a:t>‹#›</a:t>
            </a:fld>
            <a:endParaRPr lang="ru-KZ"/>
          </a:p>
        </p:txBody>
      </p:sp>
    </p:spTree>
    <p:extLst>
      <p:ext uri="{BB962C8B-B14F-4D97-AF65-F5344CB8AC3E}">
        <p14:creationId xmlns:p14="http://schemas.microsoft.com/office/powerpoint/2010/main" val="1793696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F53991-8E73-27CF-12D0-477450D6705B}"/>
              </a:ext>
            </a:extLst>
          </p:cNvPr>
          <p:cNvSpPr>
            <a:spLocks noGrp="1"/>
          </p:cNvSpPr>
          <p:nvPr>
            <p:ph type="title"/>
          </p:nvPr>
        </p:nvSpPr>
        <p:spPr/>
        <p:txBody>
          <a:bodyPr/>
          <a:lstStyle/>
          <a:p>
            <a:r>
              <a:rPr lang="ru-RU"/>
              <a:t>Образец заголовка</a:t>
            </a:r>
            <a:endParaRPr lang="ru-KZ"/>
          </a:p>
        </p:txBody>
      </p:sp>
      <p:sp>
        <p:nvSpPr>
          <p:cNvPr id="3" name="Дата 2">
            <a:extLst>
              <a:ext uri="{FF2B5EF4-FFF2-40B4-BE49-F238E27FC236}">
                <a16:creationId xmlns:a16="http://schemas.microsoft.com/office/drawing/2014/main" id="{55F21CCA-6C59-11B7-A656-3CF4336735EF}"/>
              </a:ext>
            </a:extLst>
          </p:cNvPr>
          <p:cNvSpPr>
            <a:spLocks noGrp="1"/>
          </p:cNvSpPr>
          <p:nvPr>
            <p:ph type="dt" sz="half" idx="10"/>
          </p:nvPr>
        </p:nvSpPr>
        <p:spPr/>
        <p:txBody>
          <a:bodyPr/>
          <a:lstStyle/>
          <a:p>
            <a:fld id="{A75AFAAC-1635-4468-B283-B8305448F712}" type="datetimeFigureOut">
              <a:rPr lang="ru-KZ" smtClean="0"/>
              <a:t>11/04/2024</a:t>
            </a:fld>
            <a:endParaRPr lang="ru-KZ"/>
          </a:p>
        </p:txBody>
      </p:sp>
      <p:sp>
        <p:nvSpPr>
          <p:cNvPr id="4" name="Нижний колонтитул 3">
            <a:extLst>
              <a:ext uri="{FF2B5EF4-FFF2-40B4-BE49-F238E27FC236}">
                <a16:creationId xmlns:a16="http://schemas.microsoft.com/office/drawing/2014/main" id="{5B698CBB-3C9B-879E-1CD7-867CF77E6234}"/>
              </a:ext>
            </a:extLst>
          </p:cNvPr>
          <p:cNvSpPr>
            <a:spLocks noGrp="1"/>
          </p:cNvSpPr>
          <p:nvPr>
            <p:ph type="ftr" sz="quarter" idx="11"/>
          </p:nvPr>
        </p:nvSpPr>
        <p:spPr/>
        <p:txBody>
          <a:bodyPr/>
          <a:lstStyle/>
          <a:p>
            <a:endParaRPr lang="ru-KZ"/>
          </a:p>
        </p:txBody>
      </p:sp>
      <p:sp>
        <p:nvSpPr>
          <p:cNvPr id="5" name="Номер слайда 4">
            <a:extLst>
              <a:ext uri="{FF2B5EF4-FFF2-40B4-BE49-F238E27FC236}">
                <a16:creationId xmlns:a16="http://schemas.microsoft.com/office/drawing/2014/main" id="{26D7A821-3BFD-01C1-DCF4-203273EE0064}"/>
              </a:ext>
            </a:extLst>
          </p:cNvPr>
          <p:cNvSpPr>
            <a:spLocks noGrp="1"/>
          </p:cNvSpPr>
          <p:nvPr>
            <p:ph type="sldNum" sz="quarter" idx="12"/>
          </p:nvPr>
        </p:nvSpPr>
        <p:spPr/>
        <p:txBody>
          <a:bodyPr/>
          <a:lstStyle/>
          <a:p>
            <a:fld id="{74DB745E-34A4-45C5-8B1A-FEDF12AD9582}" type="slidenum">
              <a:rPr lang="ru-KZ" smtClean="0"/>
              <a:t>‹#›</a:t>
            </a:fld>
            <a:endParaRPr lang="ru-KZ"/>
          </a:p>
        </p:txBody>
      </p:sp>
    </p:spTree>
    <p:extLst>
      <p:ext uri="{BB962C8B-B14F-4D97-AF65-F5344CB8AC3E}">
        <p14:creationId xmlns:p14="http://schemas.microsoft.com/office/powerpoint/2010/main" val="1753612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AFCD9F65-15A4-BB7A-CB44-0E2DBACA3F16}"/>
              </a:ext>
            </a:extLst>
          </p:cNvPr>
          <p:cNvSpPr>
            <a:spLocks noGrp="1"/>
          </p:cNvSpPr>
          <p:nvPr>
            <p:ph type="dt" sz="half" idx="10"/>
          </p:nvPr>
        </p:nvSpPr>
        <p:spPr/>
        <p:txBody>
          <a:bodyPr/>
          <a:lstStyle/>
          <a:p>
            <a:fld id="{A75AFAAC-1635-4468-B283-B8305448F712}" type="datetimeFigureOut">
              <a:rPr lang="ru-KZ" smtClean="0"/>
              <a:t>11/04/2024</a:t>
            </a:fld>
            <a:endParaRPr lang="ru-KZ"/>
          </a:p>
        </p:txBody>
      </p:sp>
      <p:sp>
        <p:nvSpPr>
          <p:cNvPr id="3" name="Нижний колонтитул 2">
            <a:extLst>
              <a:ext uri="{FF2B5EF4-FFF2-40B4-BE49-F238E27FC236}">
                <a16:creationId xmlns:a16="http://schemas.microsoft.com/office/drawing/2014/main" id="{AAB6B5A1-E61B-2803-CF0C-3D916DE2C12A}"/>
              </a:ext>
            </a:extLst>
          </p:cNvPr>
          <p:cNvSpPr>
            <a:spLocks noGrp="1"/>
          </p:cNvSpPr>
          <p:nvPr>
            <p:ph type="ftr" sz="quarter" idx="11"/>
          </p:nvPr>
        </p:nvSpPr>
        <p:spPr/>
        <p:txBody>
          <a:bodyPr/>
          <a:lstStyle/>
          <a:p>
            <a:endParaRPr lang="ru-KZ"/>
          </a:p>
        </p:txBody>
      </p:sp>
      <p:sp>
        <p:nvSpPr>
          <p:cNvPr id="4" name="Номер слайда 3">
            <a:extLst>
              <a:ext uri="{FF2B5EF4-FFF2-40B4-BE49-F238E27FC236}">
                <a16:creationId xmlns:a16="http://schemas.microsoft.com/office/drawing/2014/main" id="{83358D19-DCBC-AB56-2198-8F83DE753F4A}"/>
              </a:ext>
            </a:extLst>
          </p:cNvPr>
          <p:cNvSpPr>
            <a:spLocks noGrp="1"/>
          </p:cNvSpPr>
          <p:nvPr>
            <p:ph type="sldNum" sz="quarter" idx="12"/>
          </p:nvPr>
        </p:nvSpPr>
        <p:spPr/>
        <p:txBody>
          <a:bodyPr/>
          <a:lstStyle/>
          <a:p>
            <a:fld id="{74DB745E-34A4-45C5-8B1A-FEDF12AD9582}" type="slidenum">
              <a:rPr lang="ru-KZ" smtClean="0"/>
              <a:t>‹#›</a:t>
            </a:fld>
            <a:endParaRPr lang="ru-KZ"/>
          </a:p>
        </p:txBody>
      </p:sp>
    </p:spTree>
    <p:extLst>
      <p:ext uri="{BB962C8B-B14F-4D97-AF65-F5344CB8AC3E}">
        <p14:creationId xmlns:p14="http://schemas.microsoft.com/office/powerpoint/2010/main" val="4199616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45001A-6BEF-33A7-51D7-C4FB15C8F63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Объект 2">
            <a:extLst>
              <a:ext uri="{FF2B5EF4-FFF2-40B4-BE49-F238E27FC236}">
                <a16:creationId xmlns:a16="http://schemas.microsoft.com/office/drawing/2014/main" id="{3EA5C883-2CC0-9CA0-22A6-5B278BD544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Текст 3">
            <a:extLst>
              <a:ext uri="{FF2B5EF4-FFF2-40B4-BE49-F238E27FC236}">
                <a16:creationId xmlns:a16="http://schemas.microsoft.com/office/drawing/2014/main" id="{A788820D-7CB3-B633-4214-6492E4696D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7CA99616-3437-8D52-8C97-DCBC94C3FD01}"/>
              </a:ext>
            </a:extLst>
          </p:cNvPr>
          <p:cNvSpPr>
            <a:spLocks noGrp="1"/>
          </p:cNvSpPr>
          <p:nvPr>
            <p:ph type="dt" sz="half" idx="10"/>
          </p:nvPr>
        </p:nvSpPr>
        <p:spPr/>
        <p:txBody>
          <a:bodyPr/>
          <a:lstStyle/>
          <a:p>
            <a:fld id="{A75AFAAC-1635-4468-B283-B8305448F712}" type="datetimeFigureOut">
              <a:rPr lang="ru-KZ" smtClean="0"/>
              <a:t>11/04/2024</a:t>
            </a:fld>
            <a:endParaRPr lang="ru-KZ"/>
          </a:p>
        </p:txBody>
      </p:sp>
      <p:sp>
        <p:nvSpPr>
          <p:cNvPr id="6" name="Нижний колонтитул 5">
            <a:extLst>
              <a:ext uri="{FF2B5EF4-FFF2-40B4-BE49-F238E27FC236}">
                <a16:creationId xmlns:a16="http://schemas.microsoft.com/office/drawing/2014/main" id="{69E099AA-AF50-0A41-3ACF-588449465190}"/>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B46B22FE-711A-8847-8BC7-A4C4FE47E361}"/>
              </a:ext>
            </a:extLst>
          </p:cNvPr>
          <p:cNvSpPr>
            <a:spLocks noGrp="1"/>
          </p:cNvSpPr>
          <p:nvPr>
            <p:ph type="sldNum" sz="quarter" idx="12"/>
          </p:nvPr>
        </p:nvSpPr>
        <p:spPr/>
        <p:txBody>
          <a:bodyPr/>
          <a:lstStyle/>
          <a:p>
            <a:fld id="{74DB745E-34A4-45C5-8B1A-FEDF12AD9582}" type="slidenum">
              <a:rPr lang="ru-KZ" smtClean="0"/>
              <a:t>‹#›</a:t>
            </a:fld>
            <a:endParaRPr lang="ru-KZ"/>
          </a:p>
        </p:txBody>
      </p:sp>
    </p:spTree>
    <p:extLst>
      <p:ext uri="{BB962C8B-B14F-4D97-AF65-F5344CB8AC3E}">
        <p14:creationId xmlns:p14="http://schemas.microsoft.com/office/powerpoint/2010/main" val="1494346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CC82D5-595B-0EBA-5EEC-D1AECE4DFB0D}"/>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731E73A9-45DE-C4F9-A606-7B26BC652254}"/>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FB68BBB5-9C94-3AAF-D632-F6A12F5804FC}"/>
              </a:ext>
            </a:extLst>
          </p:cNvPr>
          <p:cNvSpPr>
            <a:spLocks noGrp="1"/>
          </p:cNvSpPr>
          <p:nvPr>
            <p:ph type="dt" sz="half" idx="10"/>
          </p:nvPr>
        </p:nvSpPr>
        <p:spPr/>
        <p:txBody>
          <a:bodyPr/>
          <a:lstStyle/>
          <a:p>
            <a:fld id="{84DD5FCE-403E-4D33-A425-B4916B1BE0E9}" type="datetimeFigureOut">
              <a:rPr lang="ru-KZ" smtClean="0"/>
              <a:t>11/04/2024</a:t>
            </a:fld>
            <a:endParaRPr lang="ru-KZ"/>
          </a:p>
        </p:txBody>
      </p:sp>
      <p:sp>
        <p:nvSpPr>
          <p:cNvPr id="5" name="Нижний колонтитул 4">
            <a:extLst>
              <a:ext uri="{FF2B5EF4-FFF2-40B4-BE49-F238E27FC236}">
                <a16:creationId xmlns:a16="http://schemas.microsoft.com/office/drawing/2014/main" id="{538B12E5-D895-E64D-0CA6-6563B6C7ACCD}"/>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0A704A97-AE01-E618-B946-A3DCAA5620CF}"/>
              </a:ext>
            </a:extLst>
          </p:cNvPr>
          <p:cNvSpPr>
            <a:spLocks noGrp="1"/>
          </p:cNvSpPr>
          <p:nvPr>
            <p:ph type="sldNum" sz="quarter" idx="12"/>
          </p:nvPr>
        </p:nvSpPr>
        <p:spPr/>
        <p:txBody>
          <a:bodyPr/>
          <a:lstStyle/>
          <a:p>
            <a:fld id="{0C4AA99B-137A-45C4-89B8-30F3CAA5CB17}" type="slidenum">
              <a:rPr lang="ru-KZ" smtClean="0"/>
              <a:t>‹#›</a:t>
            </a:fld>
            <a:endParaRPr lang="ru-KZ"/>
          </a:p>
        </p:txBody>
      </p:sp>
    </p:spTree>
    <p:extLst>
      <p:ext uri="{BB962C8B-B14F-4D97-AF65-F5344CB8AC3E}">
        <p14:creationId xmlns:p14="http://schemas.microsoft.com/office/powerpoint/2010/main" val="3017721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8C5337-9A71-AAE2-21E3-42F64294030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Рисунок 2">
            <a:extLst>
              <a:ext uri="{FF2B5EF4-FFF2-40B4-BE49-F238E27FC236}">
                <a16:creationId xmlns:a16="http://schemas.microsoft.com/office/drawing/2014/main" id="{45A0827C-ECCC-7A52-CEBE-EE2F6B94B6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KZ"/>
          </a:p>
        </p:txBody>
      </p:sp>
      <p:sp>
        <p:nvSpPr>
          <p:cNvPr id="4" name="Текст 3">
            <a:extLst>
              <a:ext uri="{FF2B5EF4-FFF2-40B4-BE49-F238E27FC236}">
                <a16:creationId xmlns:a16="http://schemas.microsoft.com/office/drawing/2014/main" id="{7D657A90-062B-6C29-C639-14F181330F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8AF5D590-30DE-9C81-FE42-2836E6A0241E}"/>
              </a:ext>
            </a:extLst>
          </p:cNvPr>
          <p:cNvSpPr>
            <a:spLocks noGrp="1"/>
          </p:cNvSpPr>
          <p:nvPr>
            <p:ph type="dt" sz="half" idx="10"/>
          </p:nvPr>
        </p:nvSpPr>
        <p:spPr/>
        <p:txBody>
          <a:bodyPr/>
          <a:lstStyle/>
          <a:p>
            <a:fld id="{A75AFAAC-1635-4468-B283-B8305448F712}" type="datetimeFigureOut">
              <a:rPr lang="ru-KZ" smtClean="0"/>
              <a:t>11/04/2024</a:t>
            </a:fld>
            <a:endParaRPr lang="ru-KZ"/>
          </a:p>
        </p:txBody>
      </p:sp>
      <p:sp>
        <p:nvSpPr>
          <p:cNvPr id="6" name="Нижний колонтитул 5">
            <a:extLst>
              <a:ext uri="{FF2B5EF4-FFF2-40B4-BE49-F238E27FC236}">
                <a16:creationId xmlns:a16="http://schemas.microsoft.com/office/drawing/2014/main" id="{B05BE4F0-0F24-1B5A-B392-B95E522BD3DC}"/>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14878812-DDD2-7223-A4C9-FC7D8A4FE295}"/>
              </a:ext>
            </a:extLst>
          </p:cNvPr>
          <p:cNvSpPr>
            <a:spLocks noGrp="1"/>
          </p:cNvSpPr>
          <p:nvPr>
            <p:ph type="sldNum" sz="quarter" idx="12"/>
          </p:nvPr>
        </p:nvSpPr>
        <p:spPr/>
        <p:txBody>
          <a:bodyPr/>
          <a:lstStyle/>
          <a:p>
            <a:fld id="{74DB745E-34A4-45C5-8B1A-FEDF12AD9582}" type="slidenum">
              <a:rPr lang="ru-KZ" smtClean="0"/>
              <a:t>‹#›</a:t>
            </a:fld>
            <a:endParaRPr lang="ru-KZ"/>
          </a:p>
        </p:txBody>
      </p:sp>
    </p:spTree>
    <p:extLst>
      <p:ext uri="{BB962C8B-B14F-4D97-AF65-F5344CB8AC3E}">
        <p14:creationId xmlns:p14="http://schemas.microsoft.com/office/powerpoint/2010/main" val="3928014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E79FCB-1AEE-A59C-66C1-2EACC29BCE8E}"/>
              </a:ext>
            </a:extLst>
          </p:cNvPr>
          <p:cNvSpPr>
            <a:spLocks noGrp="1"/>
          </p:cNvSpPr>
          <p:nvPr>
            <p:ph type="title"/>
          </p:nvPr>
        </p:nvSpPr>
        <p:spPr/>
        <p:txBody>
          <a:bodyPr/>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AF15CC6B-E828-0460-0BBB-AEFBB1BCC32B}"/>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84E01C0B-CB35-3F89-28EB-C2036D1B8D81}"/>
              </a:ext>
            </a:extLst>
          </p:cNvPr>
          <p:cNvSpPr>
            <a:spLocks noGrp="1"/>
          </p:cNvSpPr>
          <p:nvPr>
            <p:ph type="dt" sz="half" idx="10"/>
          </p:nvPr>
        </p:nvSpPr>
        <p:spPr/>
        <p:txBody>
          <a:bodyPr/>
          <a:lstStyle/>
          <a:p>
            <a:fld id="{A75AFAAC-1635-4468-B283-B8305448F712}" type="datetimeFigureOut">
              <a:rPr lang="ru-KZ" smtClean="0"/>
              <a:t>11/04/2024</a:t>
            </a:fld>
            <a:endParaRPr lang="ru-KZ"/>
          </a:p>
        </p:txBody>
      </p:sp>
      <p:sp>
        <p:nvSpPr>
          <p:cNvPr id="5" name="Нижний колонтитул 4">
            <a:extLst>
              <a:ext uri="{FF2B5EF4-FFF2-40B4-BE49-F238E27FC236}">
                <a16:creationId xmlns:a16="http://schemas.microsoft.com/office/drawing/2014/main" id="{A3243F7A-0ED5-65F3-95B8-508348689938}"/>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20B25489-5C5E-5A40-8AAB-8724E141E401}"/>
              </a:ext>
            </a:extLst>
          </p:cNvPr>
          <p:cNvSpPr>
            <a:spLocks noGrp="1"/>
          </p:cNvSpPr>
          <p:nvPr>
            <p:ph type="sldNum" sz="quarter" idx="12"/>
          </p:nvPr>
        </p:nvSpPr>
        <p:spPr/>
        <p:txBody>
          <a:bodyPr/>
          <a:lstStyle/>
          <a:p>
            <a:fld id="{74DB745E-34A4-45C5-8B1A-FEDF12AD9582}" type="slidenum">
              <a:rPr lang="ru-KZ" smtClean="0"/>
              <a:t>‹#›</a:t>
            </a:fld>
            <a:endParaRPr lang="ru-KZ"/>
          </a:p>
        </p:txBody>
      </p:sp>
    </p:spTree>
    <p:extLst>
      <p:ext uri="{BB962C8B-B14F-4D97-AF65-F5344CB8AC3E}">
        <p14:creationId xmlns:p14="http://schemas.microsoft.com/office/powerpoint/2010/main" val="941570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486E19D5-13E3-2B19-42A4-62CEAA30CF36}"/>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B3B720AF-4D43-94C7-DADE-17C6FA8C301B}"/>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D6D931B2-0B9F-0909-CDCF-61B8EC78D541}"/>
              </a:ext>
            </a:extLst>
          </p:cNvPr>
          <p:cNvSpPr>
            <a:spLocks noGrp="1"/>
          </p:cNvSpPr>
          <p:nvPr>
            <p:ph type="dt" sz="half" idx="10"/>
          </p:nvPr>
        </p:nvSpPr>
        <p:spPr/>
        <p:txBody>
          <a:bodyPr/>
          <a:lstStyle/>
          <a:p>
            <a:fld id="{A75AFAAC-1635-4468-B283-B8305448F712}" type="datetimeFigureOut">
              <a:rPr lang="ru-KZ" smtClean="0"/>
              <a:t>11/04/2024</a:t>
            </a:fld>
            <a:endParaRPr lang="ru-KZ"/>
          </a:p>
        </p:txBody>
      </p:sp>
      <p:sp>
        <p:nvSpPr>
          <p:cNvPr id="5" name="Нижний колонтитул 4">
            <a:extLst>
              <a:ext uri="{FF2B5EF4-FFF2-40B4-BE49-F238E27FC236}">
                <a16:creationId xmlns:a16="http://schemas.microsoft.com/office/drawing/2014/main" id="{E26A6B03-65B7-FE03-366D-A08E0171D79D}"/>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2C06627F-6750-E110-9CD3-E959B765D224}"/>
              </a:ext>
            </a:extLst>
          </p:cNvPr>
          <p:cNvSpPr>
            <a:spLocks noGrp="1"/>
          </p:cNvSpPr>
          <p:nvPr>
            <p:ph type="sldNum" sz="quarter" idx="12"/>
          </p:nvPr>
        </p:nvSpPr>
        <p:spPr/>
        <p:txBody>
          <a:bodyPr/>
          <a:lstStyle/>
          <a:p>
            <a:fld id="{74DB745E-34A4-45C5-8B1A-FEDF12AD9582}" type="slidenum">
              <a:rPr lang="ru-KZ" smtClean="0"/>
              <a:t>‹#›</a:t>
            </a:fld>
            <a:endParaRPr lang="ru-KZ"/>
          </a:p>
        </p:txBody>
      </p:sp>
    </p:spTree>
    <p:extLst>
      <p:ext uri="{BB962C8B-B14F-4D97-AF65-F5344CB8AC3E}">
        <p14:creationId xmlns:p14="http://schemas.microsoft.com/office/powerpoint/2010/main" val="11776532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E5E4EC-B8C6-DB69-8D5E-0D80C39E12E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KZ"/>
          </a:p>
        </p:txBody>
      </p:sp>
      <p:sp>
        <p:nvSpPr>
          <p:cNvPr id="3" name="Подзаголовок 2">
            <a:extLst>
              <a:ext uri="{FF2B5EF4-FFF2-40B4-BE49-F238E27FC236}">
                <a16:creationId xmlns:a16="http://schemas.microsoft.com/office/drawing/2014/main" id="{ED8CBDC4-02B0-36AF-910C-D25595F697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KZ"/>
          </a:p>
        </p:txBody>
      </p:sp>
      <p:sp>
        <p:nvSpPr>
          <p:cNvPr id="4" name="Дата 3">
            <a:extLst>
              <a:ext uri="{FF2B5EF4-FFF2-40B4-BE49-F238E27FC236}">
                <a16:creationId xmlns:a16="http://schemas.microsoft.com/office/drawing/2014/main" id="{73E64646-6E6C-FFB1-151F-90FA611306A5}"/>
              </a:ext>
            </a:extLst>
          </p:cNvPr>
          <p:cNvSpPr>
            <a:spLocks noGrp="1"/>
          </p:cNvSpPr>
          <p:nvPr>
            <p:ph type="dt" sz="half" idx="10"/>
          </p:nvPr>
        </p:nvSpPr>
        <p:spPr/>
        <p:txBody>
          <a:bodyPr/>
          <a:lstStyle/>
          <a:p>
            <a:fld id="{8C03A22A-E8C5-4FB8-8C69-B3655D86F9A9}" type="datetimeFigureOut">
              <a:rPr lang="ru-KZ" smtClean="0"/>
              <a:t>11/04/2024</a:t>
            </a:fld>
            <a:endParaRPr lang="ru-KZ"/>
          </a:p>
        </p:txBody>
      </p:sp>
      <p:sp>
        <p:nvSpPr>
          <p:cNvPr id="5" name="Нижний колонтитул 4">
            <a:extLst>
              <a:ext uri="{FF2B5EF4-FFF2-40B4-BE49-F238E27FC236}">
                <a16:creationId xmlns:a16="http://schemas.microsoft.com/office/drawing/2014/main" id="{8732CB3E-EDB4-E8B7-4C64-87902BBF9FEE}"/>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897E1A5D-665E-1212-AE75-B61D3CD1A091}"/>
              </a:ext>
            </a:extLst>
          </p:cNvPr>
          <p:cNvSpPr>
            <a:spLocks noGrp="1"/>
          </p:cNvSpPr>
          <p:nvPr>
            <p:ph type="sldNum" sz="quarter" idx="12"/>
          </p:nvPr>
        </p:nvSpPr>
        <p:spPr/>
        <p:txBody>
          <a:bodyPr/>
          <a:lstStyle/>
          <a:p>
            <a:fld id="{10EE243E-E0A7-421C-BA6F-0B9864DAB1FF}" type="slidenum">
              <a:rPr lang="ru-KZ" smtClean="0"/>
              <a:t>‹#›</a:t>
            </a:fld>
            <a:endParaRPr lang="ru-KZ"/>
          </a:p>
        </p:txBody>
      </p:sp>
    </p:spTree>
    <p:extLst>
      <p:ext uri="{BB962C8B-B14F-4D97-AF65-F5344CB8AC3E}">
        <p14:creationId xmlns:p14="http://schemas.microsoft.com/office/powerpoint/2010/main" val="23701508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474D92-97D1-D2F0-8BA5-976EC3E41792}"/>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B3721709-756F-4404-A982-6FA8B14F7F2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89699978-A379-8E99-7D41-6A8586FDCCFB}"/>
              </a:ext>
            </a:extLst>
          </p:cNvPr>
          <p:cNvSpPr>
            <a:spLocks noGrp="1"/>
          </p:cNvSpPr>
          <p:nvPr>
            <p:ph type="dt" sz="half" idx="10"/>
          </p:nvPr>
        </p:nvSpPr>
        <p:spPr/>
        <p:txBody>
          <a:bodyPr/>
          <a:lstStyle/>
          <a:p>
            <a:fld id="{8C03A22A-E8C5-4FB8-8C69-B3655D86F9A9}" type="datetimeFigureOut">
              <a:rPr lang="ru-KZ" smtClean="0"/>
              <a:t>11/04/2024</a:t>
            </a:fld>
            <a:endParaRPr lang="ru-KZ"/>
          </a:p>
        </p:txBody>
      </p:sp>
      <p:sp>
        <p:nvSpPr>
          <p:cNvPr id="5" name="Нижний колонтитул 4">
            <a:extLst>
              <a:ext uri="{FF2B5EF4-FFF2-40B4-BE49-F238E27FC236}">
                <a16:creationId xmlns:a16="http://schemas.microsoft.com/office/drawing/2014/main" id="{3FC8ACD2-6021-B36B-CCC9-E5286607DAD2}"/>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DABE6258-F665-4EE2-0527-A31A54EEB513}"/>
              </a:ext>
            </a:extLst>
          </p:cNvPr>
          <p:cNvSpPr>
            <a:spLocks noGrp="1"/>
          </p:cNvSpPr>
          <p:nvPr>
            <p:ph type="sldNum" sz="quarter" idx="12"/>
          </p:nvPr>
        </p:nvSpPr>
        <p:spPr/>
        <p:txBody>
          <a:bodyPr/>
          <a:lstStyle/>
          <a:p>
            <a:fld id="{10EE243E-E0A7-421C-BA6F-0B9864DAB1FF}" type="slidenum">
              <a:rPr lang="ru-KZ" smtClean="0"/>
              <a:t>‹#›</a:t>
            </a:fld>
            <a:endParaRPr lang="ru-KZ"/>
          </a:p>
        </p:txBody>
      </p:sp>
    </p:spTree>
    <p:extLst>
      <p:ext uri="{BB962C8B-B14F-4D97-AF65-F5344CB8AC3E}">
        <p14:creationId xmlns:p14="http://schemas.microsoft.com/office/powerpoint/2010/main" val="13871566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AC0DF9-D479-8CDF-4E3B-4D737FC072A4}"/>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KZ"/>
          </a:p>
        </p:txBody>
      </p:sp>
      <p:sp>
        <p:nvSpPr>
          <p:cNvPr id="3" name="Текст 2">
            <a:extLst>
              <a:ext uri="{FF2B5EF4-FFF2-40B4-BE49-F238E27FC236}">
                <a16:creationId xmlns:a16="http://schemas.microsoft.com/office/drawing/2014/main" id="{6EE78272-AA0E-64EF-8469-9A3AF7C692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C368E7CE-6392-6ACC-EFB0-D7CA1A8A222C}"/>
              </a:ext>
            </a:extLst>
          </p:cNvPr>
          <p:cNvSpPr>
            <a:spLocks noGrp="1"/>
          </p:cNvSpPr>
          <p:nvPr>
            <p:ph type="dt" sz="half" idx="10"/>
          </p:nvPr>
        </p:nvSpPr>
        <p:spPr/>
        <p:txBody>
          <a:bodyPr/>
          <a:lstStyle/>
          <a:p>
            <a:fld id="{8C03A22A-E8C5-4FB8-8C69-B3655D86F9A9}" type="datetimeFigureOut">
              <a:rPr lang="ru-KZ" smtClean="0"/>
              <a:t>11/04/2024</a:t>
            </a:fld>
            <a:endParaRPr lang="ru-KZ"/>
          </a:p>
        </p:txBody>
      </p:sp>
      <p:sp>
        <p:nvSpPr>
          <p:cNvPr id="5" name="Нижний колонтитул 4">
            <a:extLst>
              <a:ext uri="{FF2B5EF4-FFF2-40B4-BE49-F238E27FC236}">
                <a16:creationId xmlns:a16="http://schemas.microsoft.com/office/drawing/2014/main" id="{C9E52C64-77A6-CEC5-8B40-800FC364F166}"/>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6200E11E-2243-FFDC-6F40-8D919D89E615}"/>
              </a:ext>
            </a:extLst>
          </p:cNvPr>
          <p:cNvSpPr>
            <a:spLocks noGrp="1"/>
          </p:cNvSpPr>
          <p:nvPr>
            <p:ph type="sldNum" sz="quarter" idx="12"/>
          </p:nvPr>
        </p:nvSpPr>
        <p:spPr/>
        <p:txBody>
          <a:bodyPr/>
          <a:lstStyle/>
          <a:p>
            <a:fld id="{10EE243E-E0A7-421C-BA6F-0B9864DAB1FF}" type="slidenum">
              <a:rPr lang="ru-KZ" smtClean="0"/>
              <a:t>‹#›</a:t>
            </a:fld>
            <a:endParaRPr lang="ru-KZ"/>
          </a:p>
        </p:txBody>
      </p:sp>
    </p:spTree>
    <p:extLst>
      <p:ext uri="{BB962C8B-B14F-4D97-AF65-F5344CB8AC3E}">
        <p14:creationId xmlns:p14="http://schemas.microsoft.com/office/powerpoint/2010/main" val="40573253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42DA33-D178-3BE1-414C-6C6ED305C4EA}"/>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F2BB3C77-0DAA-5B77-4AEC-662E55097364}"/>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Объект 3">
            <a:extLst>
              <a:ext uri="{FF2B5EF4-FFF2-40B4-BE49-F238E27FC236}">
                <a16:creationId xmlns:a16="http://schemas.microsoft.com/office/drawing/2014/main" id="{8E2500BF-697D-D72E-15D8-6EDCBA7510EB}"/>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Дата 4">
            <a:extLst>
              <a:ext uri="{FF2B5EF4-FFF2-40B4-BE49-F238E27FC236}">
                <a16:creationId xmlns:a16="http://schemas.microsoft.com/office/drawing/2014/main" id="{CB5D681E-18EF-55F0-41A3-50F5F2290346}"/>
              </a:ext>
            </a:extLst>
          </p:cNvPr>
          <p:cNvSpPr>
            <a:spLocks noGrp="1"/>
          </p:cNvSpPr>
          <p:nvPr>
            <p:ph type="dt" sz="half" idx="10"/>
          </p:nvPr>
        </p:nvSpPr>
        <p:spPr/>
        <p:txBody>
          <a:bodyPr/>
          <a:lstStyle/>
          <a:p>
            <a:fld id="{8C03A22A-E8C5-4FB8-8C69-B3655D86F9A9}" type="datetimeFigureOut">
              <a:rPr lang="ru-KZ" smtClean="0"/>
              <a:t>11/04/2024</a:t>
            </a:fld>
            <a:endParaRPr lang="ru-KZ"/>
          </a:p>
        </p:txBody>
      </p:sp>
      <p:sp>
        <p:nvSpPr>
          <p:cNvPr id="6" name="Нижний колонтитул 5">
            <a:extLst>
              <a:ext uri="{FF2B5EF4-FFF2-40B4-BE49-F238E27FC236}">
                <a16:creationId xmlns:a16="http://schemas.microsoft.com/office/drawing/2014/main" id="{E0476E71-42AA-AE05-FB0F-FBFE689B5673}"/>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F271E0D1-199F-7F9C-3253-194934A409F6}"/>
              </a:ext>
            </a:extLst>
          </p:cNvPr>
          <p:cNvSpPr>
            <a:spLocks noGrp="1"/>
          </p:cNvSpPr>
          <p:nvPr>
            <p:ph type="sldNum" sz="quarter" idx="12"/>
          </p:nvPr>
        </p:nvSpPr>
        <p:spPr/>
        <p:txBody>
          <a:bodyPr/>
          <a:lstStyle/>
          <a:p>
            <a:fld id="{10EE243E-E0A7-421C-BA6F-0B9864DAB1FF}" type="slidenum">
              <a:rPr lang="ru-KZ" smtClean="0"/>
              <a:t>‹#›</a:t>
            </a:fld>
            <a:endParaRPr lang="ru-KZ"/>
          </a:p>
        </p:txBody>
      </p:sp>
    </p:spTree>
    <p:extLst>
      <p:ext uri="{BB962C8B-B14F-4D97-AF65-F5344CB8AC3E}">
        <p14:creationId xmlns:p14="http://schemas.microsoft.com/office/powerpoint/2010/main" val="38308703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533E4B-ED04-7B59-7CEC-A0E1CD1D874A}"/>
              </a:ext>
            </a:extLst>
          </p:cNvPr>
          <p:cNvSpPr>
            <a:spLocks noGrp="1"/>
          </p:cNvSpPr>
          <p:nvPr>
            <p:ph type="title"/>
          </p:nvPr>
        </p:nvSpPr>
        <p:spPr>
          <a:xfrm>
            <a:off x="839788" y="365125"/>
            <a:ext cx="10515600" cy="1325563"/>
          </a:xfrm>
        </p:spPr>
        <p:txBody>
          <a:bodyPr/>
          <a:lstStyle/>
          <a:p>
            <a:r>
              <a:rPr lang="ru-RU"/>
              <a:t>Образец заголовка</a:t>
            </a:r>
            <a:endParaRPr lang="ru-KZ"/>
          </a:p>
        </p:txBody>
      </p:sp>
      <p:sp>
        <p:nvSpPr>
          <p:cNvPr id="3" name="Текст 2">
            <a:extLst>
              <a:ext uri="{FF2B5EF4-FFF2-40B4-BE49-F238E27FC236}">
                <a16:creationId xmlns:a16="http://schemas.microsoft.com/office/drawing/2014/main" id="{57035FD4-513C-A249-43A0-9ECEDD4A98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B62B4D3D-A9C1-66F9-A110-177D76ABD88A}"/>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Текст 4">
            <a:extLst>
              <a:ext uri="{FF2B5EF4-FFF2-40B4-BE49-F238E27FC236}">
                <a16:creationId xmlns:a16="http://schemas.microsoft.com/office/drawing/2014/main" id="{26A4AC02-B363-9E3F-76B2-CE0D8BFFB9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141D5A9A-67DF-A5DD-4BD5-BE1CCAFA80C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7" name="Дата 6">
            <a:extLst>
              <a:ext uri="{FF2B5EF4-FFF2-40B4-BE49-F238E27FC236}">
                <a16:creationId xmlns:a16="http://schemas.microsoft.com/office/drawing/2014/main" id="{D21BDE91-D020-78B1-AB55-B25E20949366}"/>
              </a:ext>
            </a:extLst>
          </p:cNvPr>
          <p:cNvSpPr>
            <a:spLocks noGrp="1"/>
          </p:cNvSpPr>
          <p:nvPr>
            <p:ph type="dt" sz="half" idx="10"/>
          </p:nvPr>
        </p:nvSpPr>
        <p:spPr/>
        <p:txBody>
          <a:bodyPr/>
          <a:lstStyle/>
          <a:p>
            <a:fld id="{8C03A22A-E8C5-4FB8-8C69-B3655D86F9A9}" type="datetimeFigureOut">
              <a:rPr lang="ru-KZ" smtClean="0"/>
              <a:t>11/04/2024</a:t>
            </a:fld>
            <a:endParaRPr lang="ru-KZ"/>
          </a:p>
        </p:txBody>
      </p:sp>
      <p:sp>
        <p:nvSpPr>
          <p:cNvPr id="8" name="Нижний колонтитул 7">
            <a:extLst>
              <a:ext uri="{FF2B5EF4-FFF2-40B4-BE49-F238E27FC236}">
                <a16:creationId xmlns:a16="http://schemas.microsoft.com/office/drawing/2014/main" id="{E72DD1FA-9A8D-BBD6-A801-27C23CBEB0D6}"/>
              </a:ext>
            </a:extLst>
          </p:cNvPr>
          <p:cNvSpPr>
            <a:spLocks noGrp="1"/>
          </p:cNvSpPr>
          <p:nvPr>
            <p:ph type="ftr" sz="quarter" idx="11"/>
          </p:nvPr>
        </p:nvSpPr>
        <p:spPr/>
        <p:txBody>
          <a:bodyPr/>
          <a:lstStyle/>
          <a:p>
            <a:endParaRPr lang="ru-KZ"/>
          </a:p>
        </p:txBody>
      </p:sp>
      <p:sp>
        <p:nvSpPr>
          <p:cNvPr id="9" name="Номер слайда 8">
            <a:extLst>
              <a:ext uri="{FF2B5EF4-FFF2-40B4-BE49-F238E27FC236}">
                <a16:creationId xmlns:a16="http://schemas.microsoft.com/office/drawing/2014/main" id="{5E9B2267-4177-D88F-27BA-18FBF0FC109D}"/>
              </a:ext>
            </a:extLst>
          </p:cNvPr>
          <p:cNvSpPr>
            <a:spLocks noGrp="1"/>
          </p:cNvSpPr>
          <p:nvPr>
            <p:ph type="sldNum" sz="quarter" idx="12"/>
          </p:nvPr>
        </p:nvSpPr>
        <p:spPr/>
        <p:txBody>
          <a:bodyPr/>
          <a:lstStyle/>
          <a:p>
            <a:fld id="{10EE243E-E0A7-421C-BA6F-0B9864DAB1FF}" type="slidenum">
              <a:rPr lang="ru-KZ" smtClean="0"/>
              <a:t>‹#›</a:t>
            </a:fld>
            <a:endParaRPr lang="ru-KZ"/>
          </a:p>
        </p:txBody>
      </p:sp>
    </p:spTree>
    <p:extLst>
      <p:ext uri="{BB962C8B-B14F-4D97-AF65-F5344CB8AC3E}">
        <p14:creationId xmlns:p14="http://schemas.microsoft.com/office/powerpoint/2010/main" val="33202365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458A43-F148-BE64-E893-4A599E1B3969}"/>
              </a:ext>
            </a:extLst>
          </p:cNvPr>
          <p:cNvSpPr>
            <a:spLocks noGrp="1"/>
          </p:cNvSpPr>
          <p:nvPr>
            <p:ph type="title"/>
          </p:nvPr>
        </p:nvSpPr>
        <p:spPr/>
        <p:txBody>
          <a:bodyPr/>
          <a:lstStyle/>
          <a:p>
            <a:r>
              <a:rPr lang="ru-RU"/>
              <a:t>Образец заголовка</a:t>
            </a:r>
            <a:endParaRPr lang="ru-KZ"/>
          </a:p>
        </p:txBody>
      </p:sp>
      <p:sp>
        <p:nvSpPr>
          <p:cNvPr id="3" name="Дата 2">
            <a:extLst>
              <a:ext uri="{FF2B5EF4-FFF2-40B4-BE49-F238E27FC236}">
                <a16:creationId xmlns:a16="http://schemas.microsoft.com/office/drawing/2014/main" id="{23CFC746-24C2-41E0-A8B8-ACF369ED3620}"/>
              </a:ext>
            </a:extLst>
          </p:cNvPr>
          <p:cNvSpPr>
            <a:spLocks noGrp="1"/>
          </p:cNvSpPr>
          <p:nvPr>
            <p:ph type="dt" sz="half" idx="10"/>
          </p:nvPr>
        </p:nvSpPr>
        <p:spPr/>
        <p:txBody>
          <a:bodyPr/>
          <a:lstStyle/>
          <a:p>
            <a:fld id="{8C03A22A-E8C5-4FB8-8C69-B3655D86F9A9}" type="datetimeFigureOut">
              <a:rPr lang="ru-KZ" smtClean="0"/>
              <a:t>11/04/2024</a:t>
            </a:fld>
            <a:endParaRPr lang="ru-KZ"/>
          </a:p>
        </p:txBody>
      </p:sp>
      <p:sp>
        <p:nvSpPr>
          <p:cNvPr id="4" name="Нижний колонтитул 3">
            <a:extLst>
              <a:ext uri="{FF2B5EF4-FFF2-40B4-BE49-F238E27FC236}">
                <a16:creationId xmlns:a16="http://schemas.microsoft.com/office/drawing/2014/main" id="{FA868D37-C8FE-FCA0-3B45-7535D67AF2B5}"/>
              </a:ext>
            </a:extLst>
          </p:cNvPr>
          <p:cNvSpPr>
            <a:spLocks noGrp="1"/>
          </p:cNvSpPr>
          <p:nvPr>
            <p:ph type="ftr" sz="quarter" idx="11"/>
          </p:nvPr>
        </p:nvSpPr>
        <p:spPr/>
        <p:txBody>
          <a:bodyPr/>
          <a:lstStyle/>
          <a:p>
            <a:endParaRPr lang="ru-KZ"/>
          </a:p>
        </p:txBody>
      </p:sp>
      <p:sp>
        <p:nvSpPr>
          <p:cNvPr id="5" name="Номер слайда 4">
            <a:extLst>
              <a:ext uri="{FF2B5EF4-FFF2-40B4-BE49-F238E27FC236}">
                <a16:creationId xmlns:a16="http://schemas.microsoft.com/office/drawing/2014/main" id="{48950B85-46D7-DA3C-B516-314F698E4867}"/>
              </a:ext>
            </a:extLst>
          </p:cNvPr>
          <p:cNvSpPr>
            <a:spLocks noGrp="1"/>
          </p:cNvSpPr>
          <p:nvPr>
            <p:ph type="sldNum" sz="quarter" idx="12"/>
          </p:nvPr>
        </p:nvSpPr>
        <p:spPr/>
        <p:txBody>
          <a:bodyPr/>
          <a:lstStyle/>
          <a:p>
            <a:fld id="{10EE243E-E0A7-421C-BA6F-0B9864DAB1FF}" type="slidenum">
              <a:rPr lang="ru-KZ" smtClean="0"/>
              <a:t>‹#›</a:t>
            </a:fld>
            <a:endParaRPr lang="ru-KZ"/>
          </a:p>
        </p:txBody>
      </p:sp>
    </p:spTree>
    <p:extLst>
      <p:ext uri="{BB962C8B-B14F-4D97-AF65-F5344CB8AC3E}">
        <p14:creationId xmlns:p14="http://schemas.microsoft.com/office/powerpoint/2010/main" val="42489728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35D0844B-A17C-5CE2-59A2-E649F1AF8A3D}"/>
              </a:ext>
            </a:extLst>
          </p:cNvPr>
          <p:cNvSpPr>
            <a:spLocks noGrp="1"/>
          </p:cNvSpPr>
          <p:nvPr>
            <p:ph type="dt" sz="half" idx="10"/>
          </p:nvPr>
        </p:nvSpPr>
        <p:spPr/>
        <p:txBody>
          <a:bodyPr/>
          <a:lstStyle/>
          <a:p>
            <a:fld id="{8C03A22A-E8C5-4FB8-8C69-B3655D86F9A9}" type="datetimeFigureOut">
              <a:rPr lang="ru-KZ" smtClean="0"/>
              <a:t>11/04/2024</a:t>
            </a:fld>
            <a:endParaRPr lang="ru-KZ"/>
          </a:p>
        </p:txBody>
      </p:sp>
      <p:sp>
        <p:nvSpPr>
          <p:cNvPr id="3" name="Нижний колонтитул 2">
            <a:extLst>
              <a:ext uri="{FF2B5EF4-FFF2-40B4-BE49-F238E27FC236}">
                <a16:creationId xmlns:a16="http://schemas.microsoft.com/office/drawing/2014/main" id="{BEE839D0-00B0-2495-4BD6-F2DF8DF89C09}"/>
              </a:ext>
            </a:extLst>
          </p:cNvPr>
          <p:cNvSpPr>
            <a:spLocks noGrp="1"/>
          </p:cNvSpPr>
          <p:nvPr>
            <p:ph type="ftr" sz="quarter" idx="11"/>
          </p:nvPr>
        </p:nvSpPr>
        <p:spPr/>
        <p:txBody>
          <a:bodyPr/>
          <a:lstStyle/>
          <a:p>
            <a:endParaRPr lang="ru-KZ"/>
          </a:p>
        </p:txBody>
      </p:sp>
      <p:sp>
        <p:nvSpPr>
          <p:cNvPr id="4" name="Номер слайда 3">
            <a:extLst>
              <a:ext uri="{FF2B5EF4-FFF2-40B4-BE49-F238E27FC236}">
                <a16:creationId xmlns:a16="http://schemas.microsoft.com/office/drawing/2014/main" id="{84F6BBBF-9B78-9A54-E896-99E0229C5288}"/>
              </a:ext>
            </a:extLst>
          </p:cNvPr>
          <p:cNvSpPr>
            <a:spLocks noGrp="1"/>
          </p:cNvSpPr>
          <p:nvPr>
            <p:ph type="sldNum" sz="quarter" idx="12"/>
          </p:nvPr>
        </p:nvSpPr>
        <p:spPr/>
        <p:txBody>
          <a:bodyPr/>
          <a:lstStyle/>
          <a:p>
            <a:fld id="{10EE243E-E0A7-421C-BA6F-0B9864DAB1FF}" type="slidenum">
              <a:rPr lang="ru-KZ" smtClean="0"/>
              <a:t>‹#›</a:t>
            </a:fld>
            <a:endParaRPr lang="ru-KZ"/>
          </a:p>
        </p:txBody>
      </p:sp>
    </p:spTree>
    <p:extLst>
      <p:ext uri="{BB962C8B-B14F-4D97-AF65-F5344CB8AC3E}">
        <p14:creationId xmlns:p14="http://schemas.microsoft.com/office/powerpoint/2010/main" val="4248885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D8BED2-1D54-6EBB-96F3-8C47B0CC6A2B}"/>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KZ"/>
          </a:p>
        </p:txBody>
      </p:sp>
      <p:sp>
        <p:nvSpPr>
          <p:cNvPr id="3" name="Текст 2">
            <a:extLst>
              <a:ext uri="{FF2B5EF4-FFF2-40B4-BE49-F238E27FC236}">
                <a16:creationId xmlns:a16="http://schemas.microsoft.com/office/drawing/2014/main" id="{FC8B8F57-AAA1-2415-43C4-42803D9FDB2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78741794-12CC-15C2-1659-423D0408D02C}"/>
              </a:ext>
            </a:extLst>
          </p:cNvPr>
          <p:cNvSpPr>
            <a:spLocks noGrp="1"/>
          </p:cNvSpPr>
          <p:nvPr>
            <p:ph type="dt" sz="half" idx="10"/>
          </p:nvPr>
        </p:nvSpPr>
        <p:spPr/>
        <p:txBody>
          <a:bodyPr/>
          <a:lstStyle/>
          <a:p>
            <a:fld id="{84DD5FCE-403E-4D33-A425-B4916B1BE0E9}" type="datetimeFigureOut">
              <a:rPr lang="ru-KZ" smtClean="0"/>
              <a:t>11/04/2024</a:t>
            </a:fld>
            <a:endParaRPr lang="ru-KZ"/>
          </a:p>
        </p:txBody>
      </p:sp>
      <p:sp>
        <p:nvSpPr>
          <p:cNvPr id="5" name="Нижний колонтитул 4">
            <a:extLst>
              <a:ext uri="{FF2B5EF4-FFF2-40B4-BE49-F238E27FC236}">
                <a16:creationId xmlns:a16="http://schemas.microsoft.com/office/drawing/2014/main" id="{D7E65B18-BF42-BDBD-C397-809F95560729}"/>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94C788E0-7EC7-259A-CE86-2A4505AA5F8C}"/>
              </a:ext>
            </a:extLst>
          </p:cNvPr>
          <p:cNvSpPr>
            <a:spLocks noGrp="1"/>
          </p:cNvSpPr>
          <p:nvPr>
            <p:ph type="sldNum" sz="quarter" idx="12"/>
          </p:nvPr>
        </p:nvSpPr>
        <p:spPr/>
        <p:txBody>
          <a:bodyPr/>
          <a:lstStyle/>
          <a:p>
            <a:fld id="{0C4AA99B-137A-45C4-89B8-30F3CAA5CB17}" type="slidenum">
              <a:rPr lang="ru-KZ" smtClean="0"/>
              <a:t>‹#›</a:t>
            </a:fld>
            <a:endParaRPr lang="ru-KZ"/>
          </a:p>
        </p:txBody>
      </p:sp>
    </p:spTree>
    <p:extLst>
      <p:ext uri="{BB962C8B-B14F-4D97-AF65-F5344CB8AC3E}">
        <p14:creationId xmlns:p14="http://schemas.microsoft.com/office/powerpoint/2010/main" val="21444985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85C5C2-E149-B727-D0CE-61B41EE3183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Объект 2">
            <a:extLst>
              <a:ext uri="{FF2B5EF4-FFF2-40B4-BE49-F238E27FC236}">
                <a16:creationId xmlns:a16="http://schemas.microsoft.com/office/drawing/2014/main" id="{12EB3732-32B7-24C7-7061-218746E93C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Текст 3">
            <a:extLst>
              <a:ext uri="{FF2B5EF4-FFF2-40B4-BE49-F238E27FC236}">
                <a16:creationId xmlns:a16="http://schemas.microsoft.com/office/drawing/2014/main" id="{E3A00F10-84C5-5CFF-E6D4-748F9A632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AECA8E3-BAAD-F68C-BA7B-97E170F5B87E}"/>
              </a:ext>
            </a:extLst>
          </p:cNvPr>
          <p:cNvSpPr>
            <a:spLocks noGrp="1"/>
          </p:cNvSpPr>
          <p:nvPr>
            <p:ph type="dt" sz="half" idx="10"/>
          </p:nvPr>
        </p:nvSpPr>
        <p:spPr/>
        <p:txBody>
          <a:bodyPr/>
          <a:lstStyle/>
          <a:p>
            <a:fld id="{8C03A22A-E8C5-4FB8-8C69-B3655D86F9A9}" type="datetimeFigureOut">
              <a:rPr lang="ru-KZ" smtClean="0"/>
              <a:t>11/04/2024</a:t>
            </a:fld>
            <a:endParaRPr lang="ru-KZ"/>
          </a:p>
        </p:txBody>
      </p:sp>
      <p:sp>
        <p:nvSpPr>
          <p:cNvPr id="6" name="Нижний колонтитул 5">
            <a:extLst>
              <a:ext uri="{FF2B5EF4-FFF2-40B4-BE49-F238E27FC236}">
                <a16:creationId xmlns:a16="http://schemas.microsoft.com/office/drawing/2014/main" id="{47170506-CA35-7CE6-F11F-8710F69C79F1}"/>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08880EA3-4146-9DA8-E3F1-C404C87DD0A4}"/>
              </a:ext>
            </a:extLst>
          </p:cNvPr>
          <p:cNvSpPr>
            <a:spLocks noGrp="1"/>
          </p:cNvSpPr>
          <p:nvPr>
            <p:ph type="sldNum" sz="quarter" idx="12"/>
          </p:nvPr>
        </p:nvSpPr>
        <p:spPr/>
        <p:txBody>
          <a:bodyPr/>
          <a:lstStyle/>
          <a:p>
            <a:fld id="{10EE243E-E0A7-421C-BA6F-0B9864DAB1FF}" type="slidenum">
              <a:rPr lang="ru-KZ" smtClean="0"/>
              <a:t>‹#›</a:t>
            </a:fld>
            <a:endParaRPr lang="ru-KZ"/>
          </a:p>
        </p:txBody>
      </p:sp>
    </p:spTree>
    <p:extLst>
      <p:ext uri="{BB962C8B-B14F-4D97-AF65-F5344CB8AC3E}">
        <p14:creationId xmlns:p14="http://schemas.microsoft.com/office/powerpoint/2010/main" val="31048996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57AA13-9FD8-6420-E7D5-CDC23E440B5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Рисунок 2">
            <a:extLst>
              <a:ext uri="{FF2B5EF4-FFF2-40B4-BE49-F238E27FC236}">
                <a16:creationId xmlns:a16="http://schemas.microsoft.com/office/drawing/2014/main" id="{B7F4CBA6-C45D-33C3-C174-4F11250E4F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KZ"/>
          </a:p>
        </p:txBody>
      </p:sp>
      <p:sp>
        <p:nvSpPr>
          <p:cNvPr id="4" name="Текст 3">
            <a:extLst>
              <a:ext uri="{FF2B5EF4-FFF2-40B4-BE49-F238E27FC236}">
                <a16:creationId xmlns:a16="http://schemas.microsoft.com/office/drawing/2014/main" id="{9AD2C27B-C639-33C1-D672-38B93FA215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4E68CDC-4787-BA4D-8A3F-74DCCD466F7F}"/>
              </a:ext>
            </a:extLst>
          </p:cNvPr>
          <p:cNvSpPr>
            <a:spLocks noGrp="1"/>
          </p:cNvSpPr>
          <p:nvPr>
            <p:ph type="dt" sz="half" idx="10"/>
          </p:nvPr>
        </p:nvSpPr>
        <p:spPr/>
        <p:txBody>
          <a:bodyPr/>
          <a:lstStyle/>
          <a:p>
            <a:fld id="{8C03A22A-E8C5-4FB8-8C69-B3655D86F9A9}" type="datetimeFigureOut">
              <a:rPr lang="ru-KZ" smtClean="0"/>
              <a:t>11/04/2024</a:t>
            </a:fld>
            <a:endParaRPr lang="ru-KZ"/>
          </a:p>
        </p:txBody>
      </p:sp>
      <p:sp>
        <p:nvSpPr>
          <p:cNvPr id="6" name="Нижний колонтитул 5">
            <a:extLst>
              <a:ext uri="{FF2B5EF4-FFF2-40B4-BE49-F238E27FC236}">
                <a16:creationId xmlns:a16="http://schemas.microsoft.com/office/drawing/2014/main" id="{AAFCD363-C49F-048B-46AB-A6D0EB331A95}"/>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1323CF83-4129-E3D6-F5D4-CDF63443A76E}"/>
              </a:ext>
            </a:extLst>
          </p:cNvPr>
          <p:cNvSpPr>
            <a:spLocks noGrp="1"/>
          </p:cNvSpPr>
          <p:nvPr>
            <p:ph type="sldNum" sz="quarter" idx="12"/>
          </p:nvPr>
        </p:nvSpPr>
        <p:spPr/>
        <p:txBody>
          <a:bodyPr/>
          <a:lstStyle/>
          <a:p>
            <a:fld id="{10EE243E-E0A7-421C-BA6F-0B9864DAB1FF}" type="slidenum">
              <a:rPr lang="ru-KZ" smtClean="0"/>
              <a:t>‹#›</a:t>
            </a:fld>
            <a:endParaRPr lang="ru-KZ"/>
          </a:p>
        </p:txBody>
      </p:sp>
    </p:spTree>
    <p:extLst>
      <p:ext uri="{BB962C8B-B14F-4D97-AF65-F5344CB8AC3E}">
        <p14:creationId xmlns:p14="http://schemas.microsoft.com/office/powerpoint/2010/main" val="35001560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79DF9D-01B0-ED2D-A461-12EAB2D4CE6D}"/>
              </a:ext>
            </a:extLst>
          </p:cNvPr>
          <p:cNvSpPr>
            <a:spLocks noGrp="1"/>
          </p:cNvSpPr>
          <p:nvPr>
            <p:ph type="title"/>
          </p:nvPr>
        </p:nvSpPr>
        <p:spPr/>
        <p:txBody>
          <a:bodyPr/>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8F51BDAF-E409-FBEA-BC9C-5F6D0CA4C86A}"/>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BDDBAEDB-52C5-302D-31A9-F5041FC0B94F}"/>
              </a:ext>
            </a:extLst>
          </p:cNvPr>
          <p:cNvSpPr>
            <a:spLocks noGrp="1"/>
          </p:cNvSpPr>
          <p:nvPr>
            <p:ph type="dt" sz="half" idx="10"/>
          </p:nvPr>
        </p:nvSpPr>
        <p:spPr/>
        <p:txBody>
          <a:bodyPr/>
          <a:lstStyle/>
          <a:p>
            <a:fld id="{8C03A22A-E8C5-4FB8-8C69-B3655D86F9A9}" type="datetimeFigureOut">
              <a:rPr lang="ru-KZ" smtClean="0"/>
              <a:t>11/04/2024</a:t>
            </a:fld>
            <a:endParaRPr lang="ru-KZ"/>
          </a:p>
        </p:txBody>
      </p:sp>
      <p:sp>
        <p:nvSpPr>
          <p:cNvPr id="5" name="Нижний колонтитул 4">
            <a:extLst>
              <a:ext uri="{FF2B5EF4-FFF2-40B4-BE49-F238E27FC236}">
                <a16:creationId xmlns:a16="http://schemas.microsoft.com/office/drawing/2014/main" id="{8C0D1F4B-CBF4-0D72-02D1-CC26715FE4EC}"/>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E2A72BB1-3A74-51B1-7020-F2601478B959}"/>
              </a:ext>
            </a:extLst>
          </p:cNvPr>
          <p:cNvSpPr>
            <a:spLocks noGrp="1"/>
          </p:cNvSpPr>
          <p:nvPr>
            <p:ph type="sldNum" sz="quarter" idx="12"/>
          </p:nvPr>
        </p:nvSpPr>
        <p:spPr/>
        <p:txBody>
          <a:bodyPr/>
          <a:lstStyle/>
          <a:p>
            <a:fld id="{10EE243E-E0A7-421C-BA6F-0B9864DAB1FF}" type="slidenum">
              <a:rPr lang="ru-KZ" smtClean="0"/>
              <a:t>‹#›</a:t>
            </a:fld>
            <a:endParaRPr lang="ru-KZ"/>
          </a:p>
        </p:txBody>
      </p:sp>
    </p:spTree>
    <p:extLst>
      <p:ext uri="{BB962C8B-B14F-4D97-AF65-F5344CB8AC3E}">
        <p14:creationId xmlns:p14="http://schemas.microsoft.com/office/powerpoint/2010/main" val="36507457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F5BF116C-31DD-D087-0866-4D8AEC27C49D}"/>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6F1A19BA-AAE5-51A5-2E7A-03AD2B212EC1}"/>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748A6104-F98B-EA25-2EA0-DA06DC27E89C}"/>
              </a:ext>
            </a:extLst>
          </p:cNvPr>
          <p:cNvSpPr>
            <a:spLocks noGrp="1"/>
          </p:cNvSpPr>
          <p:nvPr>
            <p:ph type="dt" sz="half" idx="10"/>
          </p:nvPr>
        </p:nvSpPr>
        <p:spPr/>
        <p:txBody>
          <a:bodyPr/>
          <a:lstStyle/>
          <a:p>
            <a:fld id="{8C03A22A-E8C5-4FB8-8C69-B3655D86F9A9}" type="datetimeFigureOut">
              <a:rPr lang="ru-KZ" smtClean="0"/>
              <a:t>11/04/2024</a:t>
            </a:fld>
            <a:endParaRPr lang="ru-KZ"/>
          </a:p>
        </p:txBody>
      </p:sp>
      <p:sp>
        <p:nvSpPr>
          <p:cNvPr id="5" name="Нижний колонтитул 4">
            <a:extLst>
              <a:ext uri="{FF2B5EF4-FFF2-40B4-BE49-F238E27FC236}">
                <a16:creationId xmlns:a16="http://schemas.microsoft.com/office/drawing/2014/main" id="{4810BA2B-5018-B3DA-B916-05639A1A9578}"/>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B76E5199-6489-BFB0-62C5-31D63EC34BF0}"/>
              </a:ext>
            </a:extLst>
          </p:cNvPr>
          <p:cNvSpPr>
            <a:spLocks noGrp="1"/>
          </p:cNvSpPr>
          <p:nvPr>
            <p:ph type="sldNum" sz="quarter" idx="12"/>
          </p:nvPr>
        </p:nvSpPr>
        <p:spPr/>
        <p:txBody>
          <a:bodyPr/>
          <a:lstStyle/>
          <a:p>
            <a:fld id="{10EE243E-E0A7-421C-BA6F-0B9864DAB1FF}" type="slidenum">
              <a:rPr lang="ru-KZ" smtClean="0"/>
              <a:t>‹#›</a:t>
            </a:fld>
            <a:endParaRPr lang="ru-KZ"/>
          </a:p>
        </p:txBody>
      </p:sp>
    </p:spTree>
    <p:extLst>
      <p:ext uri="{BB962C8B-B14F-4D97-AF65-F5344CB8AC3E}">
        <p14:creationId xmlns:p14="http://schemas.microsoft.com/office/powerpoint/2010/main" val="3432650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EC5D21-F38B-6F52-B61C-B356BF4F9946}"/>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D1C31B03-62EB-213E-7859-80CA8D9B35DA}"/>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Объект 3">
            <a:extLst>
              <a:ext uri="{FF2B5EF4-FFF2-40B4-BE49-F238E27FC236}">
                <a16:creationId xmlns:a16="http://schemas.microsoft.com/office/drawing/2014/main" id="{2F994CA6-2A62-3D96-FEA6-1F599FB79772}"/>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Дата 4">
            <a:extLst>
              <a:ext uri="{FF2B5EF4-FFF2-40B4-BE49-F238E27FC236}">
                <a16:creationId xmlns:a16="http://schemas.microsoft.com/office/drawing/2014/main" id="{E8B5020A-0DB0-B74B-8B38-5CC9108B6564}"/>
              </a:ext>
            </a:extLst>
          </p:cNvPr>
          <p:cNvSpPr>
            <a:spLocks noGrp="1"/>
          </p:cNvSpPr>
          <p:nvPr>
            <p:ph type="dt" sz="half" idx="10"/>
          </p:nvPr>
        </p:nvSpPr>
        <p:spPr/>
        <p:txBody>
          <a:bodyPr/>
          <a:lstStyle/>
          <a:p>
            <a:fld id="{84DD5FCE-403E-4D33-A425-B4916B1BE0E9}" type="datetimeFigureOut">
              <a:rPr lang="ru-KZ" smtClean="0"/>
              <a:t>11/04/2024</a:t>
            </a:fld>
            <a:endParaRPr lang="ru-KZ"/>
          </a:p>
        </p:txBody>
      </p:sp>
      <p:sp>
        <p:nvSpPr>
          <p:cNvPr id="6" name="Нижний колонтитул 5">
            <a:extLst>
              <a:ext uri="{FF2B5EF4-FFF2-40B4-BE49-F238E27FC236}">
                <a16:creationId xmlns:a16="http://schemas.microsoft.com/office/drawing/2014/main" id="{1D005426-6C81-FCB2-7844-348A0F658F8E}"/>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EBACD0A8-F443-E991-5DD0-99D28FF73B12}"/>
              </a:ext>
            </a:extLst>
          </p:cNvPr>
          <p:cNvSpPr>
            <a:spLocks noGrp="1"/>
          </p:cNvSpPr>
          <p:nvPr>
            <p:ph type="sldNum" sz="quarter" idx="12"/>
          </p:nvPr>
        </p:nvSpPr>
        <p:spPr/>
        <p:txBody>
          <a:bodyPr/>
          <a:lstStyle/>
          <a:p>
            <a:fld id="{0C4AA99B-137A-45C4-89B8-30F3CAA5CB17}" type="slidenum">
              <a:rPr lang="ru-KZ" smtClean="0"/>
              <a:t>‹#›</a:t>
            </a:fld>
            <a:endParaRPr lang="ru-KZ"/>
          </a:p>
        </p:txBody>
      </p:sp>
    </p:spTree>
    <p:extLst>
      <p:ext uri="{BB962C8B-B14F-4D97-AF65-F5344CB8AC3E}">
        <p14:creationId xmlns:p14="http://schemas.microsoft.com/office/powerpoint/2010/main" val="1661599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7C0BBC-DA61-50A7-E809-39FBB6504F76}"/>
              </a:ext>
            </a:extLst>
          </p:cNvPr>
          <p:cNvSpPr>
            <a:spLocks noGrp="1"/>
          </p:cNvSpPr>
          <p:nvPr>
            <p:ph type="title"/>
          </p:nvPr>
        </p:nvSpPr>
        <p:spPr>
          <a:xfrm>
            <a:off x="839788" y="365125"/>
            <a:ext cx="10515600" cy="1325563"/>
          </a:xfrm>
        </p:spPr>
        <p:txBody>
          <a:bodyPr/>
          <a:lstStyle/>
          <a:p>
            <a:r>
              <a:rPr lang="ru-RU"/>
              <a:t>Образец заголовка</a:t>
            </a:r>
            <a:endParaRPr lang="ru-KZ"/>
          </a:p>
        </p:txBody>
      </p:sp>
      <p:sp>
        <p:nvSpPr>
          <p:cNvPr id="3" name="Текст 2">
            <a:extLst>
              <a:ext uri="{FF2B5EF4-FFF2-40B4-BE49-F238E27FC236}">
                <a16:creationId xmlns:a16="http://schemas.microsoft.com/office/drawing/2014/main" id="{6498D3B6-BA5B-666D-11AF-476CB39421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97A1D367-A2C6-10D1-16C6-9CD09D8C267E}"/>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Текст 4">
            <a:extLst>
              <a:ext uri="{FF2B5EF4-FFF2-40B4-BE49-F238E27FC236}">
                <a16:creationId xmlns:a16="http://schemas.microsoft.com/office/drawing/2014/main" id="{FF8F7BA7-A690-B4DD-7DDF-23BB8ADD20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D5C7498D-7FC0-D4C2-5A71-114D6555DC55}"/>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7" name="Дата 6">
            <a:extLst>
              <a:ext uri="{FF2B5EF4-FFF2-40B4-BE49-F238E27FC236}">
                <a16:creationId xmlns:a16="http://schemas.microsoft.com/office/drawing/2014/main" id="{4350C781-2AC3-6A5F-8740-4650B90A3A12}"/>
              </a:ext>
            </a:extLst>
          </p:cNvPr>
          <p:cNvSpPr>
            <a:spLocks noGrp="1"/>
          </p:cNvSpPr>
          <p:nvPr>
            <p:ph type="dt" sz="half" idx="10"/>
          </p:nvPr>
        </p:nvSpPr>
        <p:spPr/>
        <p:txBody>
          <a:bodyPr/>
          <a:lstStyle/>
          <a:p>
            <a:fld id="{84DD5FCE-403E-4D33-A425-B4916B1BE0E9}" type="datetimeFigureOut">
              <a:rPr lang="ru-KZ" smtClean="0"/>
              <a:t>11/04/2024</a:t>
            </a:fld>
            <a:endParaRPr lang="ru-KZ"/>
          </a:p>
        </p:txBody>
      </p:sp>
      <p:sp>
        <p:nvSpPr>
          <p:cNvPr id="8" name="Нижний колонтитул 7">
            <a:extLst>
              <a:ext uri="{FF2B5EF4-FFF2-40B4-BE49-F238E27FC236}">
                <a16:creationId xmlns:a16="http://schemas.microsoft.com/office/drawing/2014/main" id="{E921E5E5-1A91-9788-DC11-AFFE914853DD}"/>
              </a:ext>
            </a:extLst>
          </p:cNvPr>
          <p:cNvSpPr>
            <a:spLocks noGrp="1"/>
          </p:cNvSpPr>
          <p:nvPr>
            <p:ph type="ftr" sz="quarter" idx="11"/>
          </p:nvPr>
        </p:nvSpPr>
        <p:spPr/>
        <p:txBody>
          <a:bodyPr/>
          <a:lstStyle/>
          <a:p>
            <a:endParaRPr lang="ru-KZ"/>
          </a:p>
        </p:txBody>
      </p:sp>
      <p:sp>
        <p:nvSpPr>
          <p:cNvPr id="9" name="Номер слайда 8">
            <a:extLst>
              <a:ext uri="{FF2B5EF4-FFF2-40B4-BE49-F238E27FC236}">
                <a16:creationId xmlns:a16="http://schemas.microsoft.com/office/drawing/2014/main" id="{16C9F70F-87B3-FC31-5821-01C043F89E48}"/>
              </a:ext>
            </a:extLst>
          </p:cNvPr>
          <p:cNvSpPr>
            <a:spLocks noGrp="1"/>
          </p:cNvSpPr>
          <p:nvPr>
            <p:ph type="sldNum" sz="quarter" idx="12"/>
          </p:nvPr>
        </p:nvSpPr>
        <p:spPr/>
        <p:txBody>
          <a:bodyPr/>
          <a:lstStyle/>
          <a:p>
            <a:fld id="{0C4AA99B-137A-45C4-89B8-30F3CAA5CB17}" type="slidenum">
              <a:rPr lang="ru-KZ" smtClean="0"/>
              <a:t>‹#›</a:t>
            </a:fld>
            <a:endParaRPr lang="ru-KZ"/>
          </a:p>
        </p:txBody>
      </p:sp>
    </p:spTree>
    <p:extLst>
      <p:ext uri="{BB962C8B-B14F-4D97-AF65-F5344CB8AC3E}">
        <p14:creationId xmlns:p14="http://schemas.microsoft.com/office/powerpoint/2010/main" val="3711311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2D1A39-6E62-0A47-1DA6-02C2B7837B5B}"/>
              </a:ext>
            </a:extLst>
          </p:cNvPr>
          <p:cNvSpPr>
            <a:spLocks noGrp="1"/>
          </p:cNvSpPr>
          <p:nvPr>
            <p:ph type="title"/>
          </p:nvPr>
        </p:nvSpPr>
        <p:spPr/>
        <p:txBody>
          <a:bodyPr/>
          <a:lstStyle/>
          <a:p>
            <a:r>
              <a:rPr lang="ru-RU"/>
              <a:t>Образец заголовка</a:t>
            </a:r>
            <a:endParaRPr lang="ru-KZ"/>
          </a:p>
        </p:txBody>
      </p:sp>
      <p:sp>
        <p:nvSpPr>
          <p:cNvPr id="3" name="Дата 2">
            <a:extLst>
              <a:ext uri="{FF2B5EF4-FFF2-40B4-BE49-F238E27FC236}">
                <a16:creationId xmlns:a16="http://schemas.microsoft.com/office/drawing/2014/main" id="{F87A80DA-C73A-82D7-D75E-F28C828ED5EC}"/>
              </a:ext>
            </a:extLst>
          </p:cNvPr>
          <p:cNvSpPr>
            <a:spLocks noGrp="1"/>
          </p:cNvSpPr>
          <p:nvPr>
            <p:ph type="dt" sz="half" idx="10"/>
          </p:nvPr>
        </p:nvSpPr>
        <p:spPr/>
        <p:txBody>
          <a:bodyPr/>
          <a:lstStyle/>
          <a:p>
            <a:fld id="{84DD5FCE-403E-4D33-A425-B4916B1BE0E9}" type="datetimeFigureOut">
              <a:rPr lang="ru-KZ" smtClean="0"/>
              <a:t>11/04/2024</a:t>
            </a:fld>
            <a:endParaRPr lang="ru-KZ"/>
          </a:p>
        </p:txBody>
      </p:sp>
      <p:sp>
        <p:nvSpPr>
          <p:cNvPr id="4" name="Нижний колонтитул 3">
            <a:extLst>
              <a:ext uri="{FF2B5EF4-FFF2-40B4-BE49-F238E27FC236}">
                <a16:creationId xmlns:a16="http://schemas.microsoft.com/office/drawing/2014/main" id="{C5C82B02-FA25-1517-87E9-84B116369D87}"/>
              </a:ext>
            </a:extLst>
          </p:cNvPr>
          <p:cNvSpPr>
            <a:spLocks noGrp="1"/>
          </p:cNvSpPr>
          <p:nvPr>
            <p:ph type="ftr" sz="quarter" idx="11"/>
          </p:nvPr>
        </p:nvSpPr>
        <p:spPr/>
        <p:txBody>
          <a:bodyPr/>
          <a:lstStyle/>
          <a:p>
            <a:endParaRPr lang="ru-KZ"/>
          </a:p>
        </p:txBody>
      </p:sp>
      <p:sp>
        <p:nvSpPr>
          <p:cNvPr id="5" name="Номер слайда 4">
            <a:extLst>
              <a:ext uri="{FF2B5EF4-FFF2-40B4-BE49-F238E27FC236}">
                <a16:creationId xmlns:a16="http://schemas.microsoft.com/office/drawing/2014/main" id="{169786A2-CB46-7030-D620-34A5739F09FA}"/>
              </a:ext>
            </a:extLst>
          </p:cNvPr>
          <p:cNvSpPr>
            <a:spLocks noGrp="1"/>
          </p:cNvSpPr>
          <p:nvPr>
            <p:ph type="sldNum" sz="quarter" idx="12"/>
          </p:nvPr>
        </p:nvSpPr>
        <p:spPr/>
        <p:txBody>
          <a:bodyPr/>
          <a:lstStyle/>
          <a:p>
            <a:fld id="{0C4AA99B-137A-45C4-89B8-30F3CAA5CB17}" type="slidenum">
              <a:rPr lang="ru-KZ" smtClean="0"/>
              <a:t>‹#›</a:t>
            </a:fld>
            <a:endParaRPr lang="ru-KZ"/>
          </a:p>
        </p:txBody>
      </p:sp>
    </p:spTree>
    <p:extLst>
      <p:ext uri="{BB962C8B-B14F-4D97-AF65-F5344CB8AC3E}">
        <p14:creationId xmlns:p14="http://schemas.microsoft.com/office/powerpoint/2010/main" val="3137216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7A69FC29-A6FB-798C-F1B7-4540557C96AC}"/>
              </a:ext>
            </a:extLst>
          </p:cNvPr>
          <p:cNvSpPr>
            <a:spLocks noGrp="1"/>
          </p:cNvSpPr>
          <p:nvPr>
            <p:ph type="dt" sz="half" idx="10"/>
          </p:nvPr>
        </p:nvSpPr>
        <p:spPr/>
        <p:txBody>
          <a:bodyPr/>
          <a:lstStyle/>
          <a:p>
            <a:fld id="{84DD5FCE-403E-4D33-A425-B4916B1BE0E9}" type="datetimeFigureOut">
              <a:rPr lang="ru-KZ" smtClean="0"/>
              <a:t>11/04/2024</a:t>
            </a:fld>
            <a:endParaRPr lang="ru-KZ"/>
          </a:p>
        </p:txBody>
      </p:sp>
      <p:sp>
        <p:nvSpPr>
          <p:cNvPr id="3" name="Нижний колонтитул 2">
            <a:extLst>
              <a:ext uri="{FF2B5EF4-FFF2-40B4-BE49-F238E27FC236}">
                <a16:creationId xmlns:a16="http://schemas.microsoft.com/office/drawing/2014/main" id="{F83E22CC-E3E8-33EC-E7A6-19C154CDEA97}"/>
              </a:ext>
            </a:extLst>
          </p:cNvPr>
          <p:cNvSpPr>
            <a:spLocks noGrp="1"/>
          </p:cNvSpPr>
          <p:nvPr>
            <p:ph type="ftr" sz="quarter" idx="11"/>
          </p:nvPr>
        </p:nvSpPr>
        <p:spPr/>
        <p:txBody>
          <a:bodyPr/>
          <a:lstStyle/>
          <a:p>
            <a:endParaRPr lang="ru-KZ"/>
          </a:p>
        </p:txBody>
      </p:sp>
      <p:sp>
        <p:nvSpPr>
          <p:cNvPr id="4" name="Номер слайда 3">
            <a:extLst>
              <a:ext uri="{FF2B5EF4-FFF2-40B4-BE49-F238E27FC236}">
                <a16:creationId xmlns:a16="http://schemas.microsoft.com/office/drawing/2014/main" id="{85E6C32F-CC85-6982-18E9-1AECD5FD1B07}"/>
              </a:ext>
            </a:extLst>
          </p:cNvPr>
          <p:cNvSpPr>
            <a:spLocks noGrp="1"/>
          </p:cNvSpPr>
          <p:nvPr>
            <p:ph type="sldNum" sz="quarter" idx="12"/>
          </p:nvPr>
        </p:nvSpPr>
        <p:spPr/>
        <p:txBody>
          <a:bodyPr/>
          <a:lstStyle/>
          <a:p>
            <a:fld id="{0C4AA99B-137A-45C4-89B8-30F3CAA5CB17}" type="slidenum">
              <a:rPr lang="ru-KZ" smtClean="0"/>
              <a:t>‹#›</a:t>
            </a:fld>
            <a:endParaRPr lang="ru-KZ"/>
          </a:p>
        </p:txBody>
      </p:sp>
    </p:spTree>
    <p:extLst>
      <p:ext uri="{BB962C8B-B14F-4D97-AF65-F5344CB8AC3E}">
        <p14:creationId xmlns:p14="http://schemas.microsoft.com/office/powerpoint/2010/main" val="2374080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3F4B9D-BCD9-15E6-66B6-03305AA7F68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Объект 2">
            <a:extLst>
              <a:ext uri="{FF2B5EF4-FFF2-40B4-BE49-F238E27FC236}">
                <a16:creationId xmlns:a16="http://schemas.microsoft.com/office/drawing/2014/main" id="{78A7EC3B-9D72-F6AC-B0FC-72B8B96674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Текст 3">
            <a:extLst>
              <a:ext uri="{FF2B5EF4-FFF2-40B4-BE49-F238E27FC236}">
                <a16:creationId xmlns:a16="http://schemas.microsoft.com/office/drawing/2014/main" id="{67423030-D075-36FB-7719-7BD3854ED7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8AA00C8-9501-B4C2-A74F-B8DBB805661A}"/>
              </a:ext>
            </a:extLst>
          </p:cNvPr>
          <p:cNvSpPr>
            <a:spLocks noGrp="1"/>
          </p:cNvSpPr>
          <p:nvPr>
            <p:ph type="dt" sz="half" idx="10"/>
          </p:nvPr>
        </p:nvSpPr>
        <p:spPr/>
        <p:txBody>
          <a:bodyPr/>
          <a:lstStyle/>
          <a:p>
            <a:fld id="{84DD5FCE-403E-4D33-A425-B4916B1BE0E9}" type="datetimeFigureOut">
              <a:rPr lang="ru-KZ" smtClean="0"/>
              <a:t>11/04/2024</a:t>
            </a:fld>
            <a:endParaRPr lang="ru-KZ"/>
          </a:p>
        </p:txBody>
      </p:sp>
      <p:sp>
        <p:nvSpPr>
          <p:cNvPr id="6" name="Нижний колонтитул 5">
            <a:extLst>
              <a:ext uri="{FF2B5EF4-FFF2-40B4-BE49-F238E27FC236}">
                <a16:creationId xmlns:a16="http://schemas.microsoft.com/office/drawing/2014/main" id="{172CE33F-5375-0AA3-880B-43B8A62E51CA}"/>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B9F71EF7-8339-C7D7-5D4B-1955589A245F}"/>
              </a:ext>
            </a:extLst>
          </p:cNvPr>
          <p:cNvSpPr>
            <a:spLocks noGrp="1"/>
          </p:cNvSpPr>
          <p:nvPr>
            <p:ph type="sldNum" sz="quarter" idx="12"/>
          </p:nvPr>
        </p:nvSpPr>
        <p:spPr/>
        <p:txBody>
          <a:bodyPr/>
          <a:lstStyle/>
          <a:p>
            <a:fld id="{0C4AA99B-137A-45C4-89B8-30F3CAA5CB17}" type="slidenum">
              <a:rPr lang="ru-KZ" smtClean="0"/>
              <a:t>‹#›</a:t>
            </a:fld>
            <a:endParaRPr lang="ru-KZ"/>
          </a:p>
        </p:txBody>
      </p:sp>
    </p:spTree>
    <p:extLst>
      <p:ext uri="{BB962C8B-B14F-4D97-AF65-F5344CB8AC3E}">
        <p14:creationId xmlns:p14="http://schemas.microsoft.com/office/powerpoint/2010/main" val="2355861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D669B0-2838-4D17-BC0D-A4BE8BE341E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Рисунок 2">
            <a:extLst>
              <a:ext uri="{FF2B5EF4-FFF2-40B4-BE49-F238E27FC236}">
                <a16:creationId xmlns:a16="http://schemas.microsoft.com/office/drawing/2014/main" id="{6434EE57-CCD4-6FE7-FE7F-251DF42952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KZ"/>
          </a:p>
        </p:txBody>
      </p:sp>
      <p:sp>
        <p:nvSpPr>
          <p:cNvPr id="4" name="Текст 3">
            <a:extLst>
              <a:ext uri="{FF2B5EF4-FFF2-40B4-BE49-F238E27FC236}">
                <a16:creationId xmlns:a16="http://schemas.microsoft.com/office/drawing/2014/main" id="{C620E109-C5F9-1ACE-485E-74A059C4F3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38A2480-599E-8003-E00C-4B1D73204A1B}"/>
              </a:ext>
            </a:extLst>
          </p:cNvPr>
          <p:cNvSpPr>
            <a:spLocks noGrp="1"/>
          </p:cNvSpPr>
          <p:nvPr>
            <p:ph type="dt" sz="half" idx="10"/>
          </p:nvPr>
        </p:nvSpPr>
        <p:spPr/>
        <p:txBody>
          <a:bodyPr/>
          <a:lstStyle/>
          <a:p>
            <a:fld id="{84DD5FCE-403E-4D33-A425-B4916B1BE0E9}" type="datetimeFigureOut">
              <a:rPr lang="ru-KZ" smtClean="0"/>
              <a:t>11/04/2024</a:t>
            </a:fld>
            <a:endParaRPr lang="ru-KZ"/>
          </a:p>
        </p:txBody>
      </p:sp>
      <p:sp>
        <p:nvSpPr>
          <p:cNvPr id="6" name="Нижний колонтитул 5">
            <a:extLst>
              <a:ext uri="{FF2B5EF4-FFF2-40B4-BE49-F238E27FC236}">
                <a16:creationId xmlns:a16="http://schemas.microsoft.com/office/drawing/2014/main" id="{2A8F98CC-1D72-9C2F-AE15-E7F31F9C3338}"/>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32D2E898-A251-82D0-1657-9985AE79203A}"/>
              </a:ext>
            </a:extLst>
          </p:cNvPr>
          <p:cNvSpPr>
            <a:spLocks noGrp="1"/>
          </p:cNvSpPr>
          <p:nvPr>
            <p:ph type="sldNum" sz="quarter" idx="12"/>
          </p:nvPr>
        </p:nvSpPr>
        <p:spPr/>
        <p:txBody>
          <a:bodyPr/>
          <a:lstStyle/>
          <a:p>
            <a:fld id="{0C4AA99B-137A-45C4-89B8-30F3CAA5CB17}" type="slidenum">
              <a:rPr lang="ru-KZ" smtClean="0"/>
              <a:t>‹#›</a:t>
            </a:fld>
            <a:endParaRPr lang="ru-KZ"/>
          </a:p>
        </p:txBody>
      </p:sp>
    </p:spTree>
    <p:extLst>
      <p:ext uri="{BB962C8B-B14F-4D97-AF65-F5344CB8AC3E}">
        <p14:creationId xmlns:p14="http://schemas.microsoft.com/office/powerpoint/2010/main" val="3166963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B3A77C-5900-F542-5D96-C12644270B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KZ"/>
          </a:p>
        </p:txBody>
      </p:sp>
      <p:sp>
        <p:nvSpPr>
          <p:cNvPr id="3" name="Текст 2">
            <a:extLst>
              <a:ext uri="{FF2B5EF4-FFF2-40B4-BE49-F238E27FC236}">
                <a16:creationId xmlns:a16="http://schemas.microsoft.com/office/drawing/2014/main" id="{7061D18C-B9A5-9235-231F-1114781C00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9AB52A56-D8AB-35F8-280A-B0EDDF237F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DD5FCE-403E-4D33-A425-B4916B1BE0E9}" type="datetimeFigureOut">
              <a:rPr lang="ru-KZ" smtClean="0"/>
              <a:t>11/04/2024</a:t>
            </a:fld>
            <a:endParaRPr lang="ru-KZ"/>
          </a:p>
        </p:txBody>
      </p:sp>
      <p:sp>
        <p:nvSpPr>
          <p:cNvPr id="5" name="Нижний колонтитул 4">
            <a:extLst>
              <a:ext uri="{FF2B5EF4-FFF2-40B4-BE49-F238E27FC236}">
                <a16:creationId xmlns:a16="http://schemas.microsoft.com/office/drawing/2014/main" id="{F026264E-C73C-8B19-11BE-05D7493C51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ru-KZ"/>
          </a:p>
        </p:txBody>
      </p:sp>
      <p:sp>
        <p:nvSpPr>
          <p:cNvPr id="6" name="Номер слайда 5">
            <a:extLst>
              <a:ext uri="{FF2B5EF4-FFF2-40B4-BE49-F238E27FC236}">
                <a16:creationId xmlns:a16="http://schemas.microsoft.com/office/drawing/2014/main" id="{F2E7427A-83D9-8E0B-1CE2-EF0D1DF4E9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C4AA99B-137A-45C4-89B8-30F3CAA5CB17}" type="slidenum">
              <a:rPr lang="ru-KZ" smtClean="0"/>
              <a:t>‹#›</a:t>
            </a:fld>
            <a:endParaRPr lang="ru-KZ"/>
          </a:p>
        </p:txBody>
      </p:sp>
    </p:spTree>
    <p:extLst>
      <p:ext uri="{BB962C8B-B14F-4D97-AF65-F5344CB8AC3E}">
        <p14:creationId xmlns:p14="http://schemas.microsoft.com/office/powerpoint/2010/main" val="2678816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407715-FE1E-1D2C-7507-96FAF332AE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KZ"/>
          </a:p>
        </p:txBody>
      </p:sp>
      <p:sp>
        <p:nvSpPr>
          <p:cNvPr id="3" name="Текст 2">
            <a:extLst>
              <a:ext uri="{FF2B5EF4-FFF2-40B4-BE49-F238E27FC236}">
                <a16:creationId xmlns:a16="http://schemas.microsoft.com/office/drawing/2014/main" id="{62DBDC19-3961-AAA0-BFB7-8E746C5979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1955A551-1109-9499-1A8C-41FF9EC397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75AFAAC-1635-4468-B283-B8305448F712}" type="datetimeFigureOut">
              <a:rPr lang="ru-KZ" smtClean="0"/>
              <a:t>11/04/2024</a:t>
            </a:fld>
            <a:endParaRPr lang="ru-KZ"/>
          </a:p>
        </p:txBody>
      </p:sp>
      <p:sp>
        <p:nvSpPr>
          <p:cNvPr id="5" name="Нижний колонтитул 4">
            <a:extLst>
              <a:ext uri="{FF2B5EF4-FFF2-40B4-BE49-F238E27FC236}">
                <a16:creationId xmlns:a16="http://schemas.microsoft.com/office/drawing/2014/main" id="{6AE2682A-1082-CFDC-42D0-049A1945AF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ru-KZ"/>
          </a:p>
        </p:txBody>
      </p:sp>
      <p:sp>
        <p:nvSpPr>
          <p:cNvPr id="6" name="Номер слайда 5">
            <a:extLst>
              <a:ext uri="{FF2B5EF4-FFF2-40B4-BE49-F238E27FC236}">
                <a16:creationId xmlns:a16="http://schemas.microsoft.com/office/drawing/2014/main" id="{F0EDE839-D0FA-3528-4C3A-85AF99795A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4DB745E-34A4-45C5-8B1A-FEDF12AD9582}" type="slidenum">
              <a:rPr lang="ru-KZ" smtClean="0"/>
              <a:t>‹#›</a:t>
            </a:fld>
            <a:endParaRPr lang="ru-KZ"/>
          </a:p>
        </p:txBody>
      </p:sp>
    </p:spTree>
    <p:extLst>
      <p:ext uri="{BB962C8B-B14F-4D97-AF65-F5344CB8AC3E}">
        <p14:creationId xmlns:p14="http://schemas.microsoft.com/office/powerpoint/2010/main" val="33713753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D3C11F-235F-21F9-A51B-B705501B24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KZ"/>
          </a:p>
        </p:txBody>
      </p:sp>
      <p:sp>
        <p:nvSpPr>
          <p:cNvPr id="3" name="Текст 2">
            <a:extLst>
              <a:ext uri="{FF2B5EF4-FFF2-40B4-BE49-F238E27FC236}">
                <a16:creationId xmlns:a16="http://schemas.microsoft.com/office/drawing/2014/main" id="{319EBB87-D525-6500-92DA-A338079BD1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38924A0A-9D60-77C6-E1C1-984F1C105D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03A22A-E8C5-4FB8-8C69-B3655D86F9A9}" type="datetimeFigureOut">
              <a:rPr lang="ru-KZ" smtClean="0"/>
              <a:t>11/04/2024</a:t>
            </a:fld>
            <a:endParaRPr lang="ru-KZ"/>
          </a:p>
        </p:txBody>
      </p:sp>
      <p:sp>
        <p:nvSpPr>
          <p:cNvPr id="5" name="Нижний колонтитул 4">
            <a:extLst>
              <a:ext uri="{FF2B5EF4-FFF2-40B4-BE49-F238E27FC236}">
                <a16:creationId xmlns:a16="http://schemas.microsoft.com/office/drawing/2014/main" id="{F97942E2-9AB9-9DAE-0FB3-F936F0B5A7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KZ"/>
          </a:p>
        </p:txBody>
      </p:sp>
      <p:sp>
        <p:nvSpPr>
          <p:cNvPr id="6" name="Номер слайда 5">
            <a:extLst>
              <a:ext uri="{FF2B5EF4-FFF2-40B4-BE49-F238E27FC236}">
                <a16:creationId xmlns:a16="http://schemas.microsoft.com/office/drawing/2014/main" id="{716539A8-B988-CED4-4925-EC12149CF8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EE243E-E0A7-421C-BA6F-0B9864DAB1FF}" type="slidenum">
              <a:rPr lang="ru-KZ" smtClean="0"/>
              <a:t>‹#›</a:t>
            </a:fld>
            <a:endParaRPr lang="ru-KZ"/>
          </a:p>
        </p:txBody>
      </p:sp>
    </p:spTree>
    <p:extLst>
      <p:ext uri="{BB962C8B-B14F-4D97-AF65-F5344CB8AC3E}">
        <p14:creationId xmlns:p14="http://schemas.microsoft.com/office/powerpoint/2010/main" val="42554917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jpeg"/><Relationship Id="rId7" Type="http://schemas.openxmlformats.org/officeDocument/2006/relationships/diagramColors" Target="../diagrams/colors3.xml"/><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022B1F5-B995-E634-37BC-5F4CBDEC7774}"/>
              </a:ext>
            </a:extLst>
          </p:cNvPr>
          <p:cNvSpPr txBox="1"/>
          <p:nvPr/>
        </p:nvSpPr>
        <p:spPr>
          <a:xfrm>
            <a:off x="774776" y="2462457"/>
            <a:ext cx="10642448"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kk-KZ" sz="4400" dirty="0">
                <a:solidFill>
                  <a:prstClr val="black"/>
                </a:solidFill>
                <a:latin typeface="Times New Roman" panose="02020603050405020304" pitchFamily="18" charset="0"/>
                <a:cs typeface="Times New Roman" panose="02020603050405020304" pitchFamily="18" charset="0"/>
              </a:rPr>
              <a:t>Қ</a:t>
            </a:r>
            <a:r>
              <a:rPr lang="ru-RU" sz="4400" dirty="0">
                <a:solidFill>
                  <a:prstClr val="black"/>
                </a:solidFill>
                <a:latin typeface="Times New Roman" panose="02020603050405020304" pitchFamily="18" charset="0"/>
                <a:cs typeface="Times New Roman" panose="02020603050405020304" pitchFamily="18" charset="0"/>
              </a:rPr>
              <a:t>азақстан Республикасының биологиялық қауіпсіздігі туралы заңына жалпы шолу</a:t>
            </a:r>
            <a:endParaRPr kumimoji="0" lang="ru-KZ"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864083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B07C57E5-6BC8-8281-946B-C0CFA8336630}"/>
              </a:ext>
            </a:extLst>
          </p:cNvPr>
          <p:cNvSpPr>
            <a:spLocks noGrp="1"/>
          </p:cNvSpPr>
          <p:nvPr>
            <p:ph type="title"/>
          </p:nvPr>
        </p:nvSpPr>
        <p:spPr>
          <a:xfrm>
            <a:off x="1156851" y="637762"/>
            <a:ext cx="9888496" cy="900131"/>
          </a:xfrm>
        </p:spPr>
        <p:txBody>
          <a:bodyPr anchor="t">
            <a:normAutofit/>
          </a:bodyPr>
          <a:lstStyle/>
          <a:p>
            <a:r>
              <a:rPr lang="kk-KZ" sz="4000">
                <a:solidFill>
                  <a:schemeClr val="bg1"/>
                </a:solidFill>
              </a:rPr>
              <a:t>Биологиялық қауіп ошақтары</a:t>
            </a:r>
            <a:endParaRPr lang="ru-KZ" sz="4000">
              <a:solidFill>
                <a:schemeClr val="bg1"/>
              </a:solidFill>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B923A778-96B4-A206-59CB-61C153EFEBF8}"/>
              </a:ext>
            </a:extLst>
          </p:cNvPr>
          <p:cNvSpPr>
            <a:spLocks noGrp="1"/>
          </p:cNvSpPr>
          <p:nvPr>
            <p:ph idx="1"/>
          </p:nvPr>
        </p:nvSpPr>
        <p:spPr>
          <a:xfrm>
            <a:off x="1155548" y="2217343"/>
            <a:ext cx="9880893" cy="3959619"/>
          </a:xfrm>
        </p:spPr>
        <p:txBody>
          <a:bodyPr>
            <a:normAutofit/>
          </a:bodyPr>
          <a:lstStyle/>
          <a:p>
            <a:r>
              <a:rPr lang="kk-KZ" sz="3200"/>
              <a:t>Эпидемиялар мен инфекциялы аурулар күрт таралуы</a:t>
            </a:r>
          </a:p>
          <a:p>
            <a:r>
              <a:rPr lang="kk-KZ" sz="3200"/>
              <a:t>Эпизоотии</a:t>
            </a:r>
          </a:p>
          <a:p>
            <a:r>
              <a:rPr lang="kk-KZ" sz="3200"/>
              <a:t>Биологиялық объекттердегі авариялар мен диверсиялар</a:t>
            </a:r>
          </a:p>
          <a:p>
            <a:r>
              <a:rPr lang="kk-KZ" sz="3200"/>
              <a:t>Табиғи патогендер резервуары</a:t>
            </a:r>
          </a:p>
          <a:p>
            <a:r>
              <a:rPr lang="kk-KZ" sz="3200"/>
              <a:t>Экожүйеге қауіпті трансшекаралық тірі организмдер</a:t>
            </a:r>
          </a:p>
          <a:p>
            <a:r>
              <a:rPr lang="kk-KZ" sz="3200"/>
              <a:t>Биологиялық қару және биотерроризм</a:t>
            </a:r>
            <a:endParaRPr lang="ru-KZ" sz="3200"/>
          </a:p>
        </p:txBody>
      </p:sp>
    </p:spTree>
    <p:extLst>
      <p:ext uri="{BB962C8B-B14F-4D97-AF65-F5344CB8AC3E}">
        <p14:creationId xmlns:p14="http://schemas.microsoft.com/office/powerpoint/2010/main" val="2673615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A67DB1D0-C709-E579-1BA4-D8D68EF477BB}"/>
              </a:ext>
            </a:extLst>
          </p:cNvPr>
          <p:cNvSpPr>
            <a:spLocks noGrp="1"/>
          </p:cNvSpPr>
          <p:nvPr>
            <p:ph type="title"/>
          </p:nvPr>
        </p:nvSpPr>
        <p:spPr>
          <a:xfrm>
            <a:off x="808638" y="386930"/>
            <a:ext cx="9236700" cy="1188950"/>
          </a:xfrm>
        </p:spPr>
        <p:txBody>
          <a:bodyPr anchor="b">
            <a:normAutofit/>
          </a:bodyPr>
          <a:lstStyle/>
          <a:p>
            <a:r>
              <a:rPr lang="kk-KZ" sz="5400"/>
              <a:t>ПБА-дан қорғану</a:t>
            </a:r>
            <a:endParaRPr lang="ru-KZ" sz="5400"/>
          </a:p>
        </p:txBody>
      </p:sp>
      <p:grpSp>
        <p:nvGrpSpPr>
          <p:cNvPr id="2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DD449ADC-134F-12E9-8E8B-C9BEE68B2DD6}"/>
              </a:ext>
            </a:extLst>
          </p:cNvPr>
          <p:cNvSpPr>
            <a:spLocks noGrp="1"/>
          </p:cNvSpPr>
          <p:nvPr>
            <p:ph idx="1"/>
          </p:nvPr>
        </p:nvSpPr>
        <p:spPr>
          <a:xfrm>
            <a:off x="793660" y="2599509"/>
            <a:ext cx="10143668" cy="3435531"/>
          </a:xfrm>
        </p:spPr>
        <p:txBody>
          <a:bodyPr anchor="ctr">
            <a:normAutofit/>
          </a:bodyPr>
          <a:lstStyle/>
          <a:p>
            <a:r>
              <a:rPr lang="kk-KZ"/>
              <a:t>ПБА таралуын біріншілік шектеу: зертхана персоналын және зертхана ортасын инфекциялық агенттердің әсерінен қорғау, қауіпсіз жұмысқа кепілдік беретін микробиологиялық әдістер мен арнайы жабдықты пайдалану арқылы қамтамасыз етіледі;</a:t>
            </a:r>
          </a:p>
          <a:p>
            <a:r>
              <a:rPr lang="kk-KZ"/>
              <a:t>ПБА таралуын екіншілік шектеу: қоршаған ортаны инфекциялық материалдың әсерінен қорғау зертхананың технологиялық конструкциясы мен жұмыс операцияларының үйлесімімен қамтамасыз етіледі.</a:t>
            </a:r>
            <a:endParaRPr lang="ru-KZ"/>
          </a:p>
        </p:txBody>
      </p:sp>
    </p:spTree>
    <p:extLst>
      <p:ext uri="{BB962C8B-B14F-4D97-AF65-F5344CB8AC3E}">
        <p14:creationId xmlns:p14="http://schemas.microsoft.com/office/powerpoint/2010/main" val="3070760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144538E-F232-D807-4808-F016D792F08D}"/>
              </a:ext>
            </a:extLst>
          </p:cNvPr>
          <p:cNvSpPr>
            <a:spLocks noGrp="1"/>
          </p:cNvSpPr>
          <p:nvPr>
            <p:ph type="title"/>
          </p:nvPr>
        </p:nvSpPr>
        <p:spPr>
          <a:xfrm>
            <a:off x="1115568" y="548640"/>
            <a:ext cx="10168128" cy="1179576"/>
          </a:xfrm>
        </p:spPr>
        <p:txBody>
          <a:bodyPr>
            <a:normAutofit/>
          </a:bodyPr>
          <a:lstStyle/>
          <a:p>
            <a:r>
              <a:rPr lang="ru-RU" sz="4000"/>
              <a:t>Басқа елдер мысалдары</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F21B848-6CE3-6B9B-48B4-6AD9ADC5780C}"/>
              </a:ext>
            </a:extLst>
          </p:cNvPr>
          <p:cNvSpPr>
            <a:spLocks noGrp="1"/>
          </p:cNvSpPr>
          <p:nvPr>
            <p:ph idx="1"/>
          </p:nvPr>
        </p:nvSpPr>
        <p:spPr>
          <a:xfrm>
            <a:off x="1115568" y="2276856"/>
            <a:ext cx="10168128" cy="4244523"/>
          </a:xfrm>
        </p:spPr>
        <p:txBody>
          <a:bodyPr>
            <a:normAutofit fontScale="92500"/>
          </a:bodyPr>
          <a:lstStyle/>
          <a:p>
            <a:pPr marL="0" indent="0">
              <a:buNone/>
            </a:pPr>
            <a:r>
              <a:rPr lang="ru-RU" sz="2400"/>
              <a:t>  Биологиялық қауіпсіздік туралы заңдар көптеген елдерде биотехнологияларды, генетикалық модификацияланған организмдерді және басқа биологиялық агенттерді қолданумен байланысты қауіптердің алдын алу үшін құрастырылған:</a:t>
            </a:r>
          </a:p>
          <a:p>
            <a:r>
              <a:rPr lang="ru-RU" sz="2400"/>
              <a:t>Ресей Федерациясындай биологиялық қауіпсіздік заңы 2020 жылы қабылданған.</a:t>
            </a:r>
          </a:p>
          <a:p>
            <a:r>
              <a:rPr lang="ru-RU" sz="2400"/>
              <a:t>АҚШ-та биоқауіпсіздік туралы тұтас заң жоқ болғанымен, </a:t>
            </a:r>
            <a:r>
              <a:rPr lang="en-US" sz="2400"/>
              <a:t>FDA, USDA </a:t>
            </a:r>
            <a:r>
              <a:rPr lang="ru-RU" sz="2400"/>
              <a:t>және </a:t>
            </a:r>
            <a:r>
              <a:rPr lang="en-US" sz="2400"/>
              <a:t>EPA </a:t>
            </a:r>
            <a:r>
              <a:rPr lang="kk-KZ" sz="2400"/>
              <a:t>секілді органдар арқылы биологиялық агенттер мен генетикалық модификацияланған организмдер де бақыланады.</a:t>
            </a:r>
          </a:p>
          <a:p>
            <a:r>
              <a:rPr lang="kk-KZ" sz="2400"/>
              <a:t>Евроодақ биоқауіпсіздікке қатысты қатаң ережелер мен заңдар тізімі бар. Бұл заңдар биологиялық материалдармен жұмыс істеуді реттеуді қамтамасыз етеді, сонымен қатар тәуекелдерді бақылау мен басқаруды қамтиды.</a:t>
            </a:r>
            <a:endParaRPr lang="ru-RU" sz="2400"/>
          </a:p>
        </p:txBody>
      </p:sp>
    </p:spTree>
    <p:extLst>
      <p:ext uri="{BB962C8B-B14F-4D97-AF65-F5344CB8AC3E}">
        <p14:creationId xmlns:p14="http://schemas.microsoft.com/office/powerpoint/2010/main" val="4143720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008A8C-4071-88A0-50CA-D3582E9201B5}"/>
              </a:ext>
            </a:extLst>
          </p:cNvPr>
          <p:cNvSpPr>
            <a:spLocks noGrp="1"/>
          </p:cNvSpPr>
          <p:nvPr>
            <p:ph type="title"/>
          </p:nvPr>
        </p:nvSpPr>
        <p:spPr>
          <a:xfrm>
            <a:off x="3970366" y="609600"/>
            <a:ext cx="4267200" cy="1351472"/>
          </a:xfrm>
        </p:spPr>
        <p:txBody>
          <a:bodyPr>
            <a:normAutofit/>
          </a:bodyPr>
          <a:lstStyle/>
          <a:p>
            <a:pPr algn="ctr"/>
            <a:r>
              <a:rPr lang="ru-RU">
                <a:solidFill>
                  <a:schemeClr val="tx1">
                    <a:lumMod val="85000"/>
                    <a:lumOff val="15000"/>
                  </a:schemeClr>
                </a:solidFill>
              </a:rPr>
              <a:t>ГММ </a:t>
            </a:r>
            <a:r>
              <a:rPr lang="kk-KZ">
                <a:solidFill>
                  <a:schemeClr val="tx1">
                    <a:lumMod val="85000"/>
                    <a:lumOff val="15000"/>
                  </a:schemeClr>
                </a:solidFill>
              </a:rPr>
              <a:t>қолдану қауіптері:</a:t>
            </a:r>
            <a:endParaRPr lang="ru-KZ">
              <a:solidFill>
                <a:schemeClr val="tx1">
                  <a:lumMod val="85000"/>
                  <a:lumOff val="15000"/>
                </a:schemeClr>
              </a:solidFill>
            </a:endParaRPr>
          </a:p>
        </p:txBody>
      </p:sp>
      <p:pic>
        <p:nvPicPr>
          <p:cNvPr id="5122" name="Picture 2" descr="Учёные создали ГМО-бактерию, разлагающую пластик в океане — Ferra.ru">
            <a:extLst>
              <a:ext uri="{FF2B5EF4-FFF2-40B4-BE49-F238E27FC236}">
                <a16:creationId xmlns:a16="http://schemas.microsoft.com/office/drawing/2014/main" id="{F8730E8F-E6A6-4BE4-1917-6ACCE9B141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8078" r="36086"/>
          <a:stretch/>
        </p:blipFill>
        <p:spPr bwMode="auto">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6" name="Picture 5" descr="Изображение выглядит как шаблон, Красочность, синий, ткань&#10;&#10;Автоматически созданное описание">
            <a:extLst>
              <a:ext uri="{FF2B5EF4-FFF2-40B4-BE49-F238E27FC236}">
                <a16:creationId xmlns:a16="http://schemas.microsoft.com/office/drawing/2014/main" id="{F7AA5986-E745-4476-5626-1C97A7A365C2}"/>
              </a:ext>
            </a:extLst>
          </p:cNvPr>
          <p:cNvPicPr>
            <a:picLocks noChangeAspect="1"/>
          </p:cNvPicPr>
          <p:nvPr/>
        </p:nvPicPr>
        <p:blipFill>
          <a:blip r:embed="rId3"/>
          <a:srcRect l="918" r="59586"/>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graphicFrame>
        <p:nvGraphicFramePr>
          <p:cNvPr id="5" name="Объект 2">
            <a:extLst>
              <a:ext uri="{FF2B5EF4-FFF2-40B4-BE49-F238E27FC236}">
                <a16:creationId xmlns:a16="http://schemas.microsoft.com/office/drawing/2014/main" id="{B16A6EBD-69E5-05D1-CA20-537B8DA1C14B}"/>
              </a:ext>
            </a:extLst>
          </p:cNvPr>
          <p:cNvGraphicFramePr>
            <a:graphicFrameLocks noGrp="1"/>
          </p:cNvGraphicFramePr>
          <p:nvPr>
            <p:ph idx="1"/>
          </p:nvPr>
        </p:nvGraphicFramePr>
        <p:xfrm>
          <a:off x="4198966" y="2147357"/>
          <a:ext cx="3810000" cy="41010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32827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6627AC53-C513-4486-BD66-7519695B4B38}"/>
              </a:ext>
            </a:extLst>
          </p:cNvPr>
          <p:cNvSpPr>
            <a:spLocks noGrp="1"/>
          </p:cNvSpPr>
          <p:nvPr>
            <p:ph type="title"/>
          </p:nvPr>
        </p:nvSpPr>
        <p:spPr>
          <a:xfrm>
            <a:off x="1043631" y="809898"/>
            <a:ext cx="9942716" cy="1554480"/>
          </a:xfrm>
        </p:spPr>
        <p:txBody>
          <a:bodyPr anchor="ctr">
            <a:normAutofit/>
          </a:bodyPr>
          <a:lstStyle/>
          <a:p>
            <a:r>
              <a:rPr lang="kk-KZ" sz="4800"/>
              <a:t>Қазақстанда ГМО бар өнімдерді әкелуге рұқсат етілген бе?</a:t>
            </a:r>
            <a:endParaRPr lang="ru-KZ" sz="4800"/>
          </a:p>
        </p:txBody>
      </p:sp>
      <p:sp>
        <p:nvSpPr>
          <p:cNvPr id="3" name="Объект 2">
            <a:extLst>
              <a:ext uri="{FF2B5EF4-FFF2-40B4-BE49-F238E27FC236}">
                <a16:creationId xmlns:a16="http://schemas.microsoft.com/office/drawing/2014/main" id="{E0BAE0C8-E863-7001-EE46-AAFCF7F1AD27}"/>
              </a:ext>
            </a:extLst>
          </p:cNvPr>
          <p:cNvSpPr>
            <a:spLocks noGrp="1"/>
          </p:cNvSpPr>
          <p:nvPr>
            <p:ph idx="1"/>
          </p:nvPr>
        </p:nvSpPr>
        <p:spPr>
          <a:xfrm>
            <a:off x="1045028" y="3017522"/>
            <a:ext cx="9941319" cy="3124658"/>
          </a:xfrm>
        </p:spPr>
        <p:txBody>
          <a:bodyPr anchor="ctr">
            <a:normAutofit/>
          </a:bodyPr>
          <a:lstStyle/>
          <a:p>
            <a:pPr marL="0" indent="0">
              <a:buNone/>
            </a:pPr>
            <a:r>
              <a:rPr lang="kk-KZ" sz="2400"/>
              <a:t>  ГМО құрамы бар өнімдерді мемлекеттік тіркеуден өткеннен кейін және ережелер сақталған жағдайда ғана ел аумағына тасымалдауға ресми түрде рұқсат етіледі. Бұл –қауіпсіздікті растайтын ГМО пайдалана отырып алынған өнімге тиісті құжаттың (Кеден одағын мемлекеттік тіркеу туралы куәліктің) болуы. Бұл ретте Тамақ өнімдеріндегі ГМО мөлшері 0,9%-дан аспауға тиіс.</a:t>
            </a:r>
            <a:endParaRPr lang="ru-KZ" sz="240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9102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58ED6879-19CC-3DD7-5F56-FCD54A33546F}"/>
              </a:ext>
            </a:extLst>
          </p:cNvPr>
          <p:cNvSpPr>
            <a:spLocks noGrp="1"/>
          </p:cNvSpPr>
          <p:nvPr>
            <p:ph type="title"/>
          </p:nvPr>
        </p:nvSpPr>
        <p:spPr>
          <a:xfrm>
            <a:off x="838200" y="365125"/>
            <a:ext cx="10515600" cy="1325563"/>
          </a:xfrm>
        </p:spPr>
        <p:txBody>
          <a:bodyPr>
            <a:normAutofit/>
          </a:bodyPr>
          <a:lstStyle/>
          <a:p>
            <a:r>
              <a:rPr lang="kk-KZ" sz="5400"/>
              <a:t>Қорытынды</a:t>
            </a:r>
            <a:endParaRPr lang="ru-KZ"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821B816E-87EB-8442-0E39-63D4EC3189C5}"/>
              </a:ext>
            </a:extLst>
          </p:cNvPr>
          <p:cNvSpPr>
            <a:spLocks noGrp="1"/>
          </p:cNvSpPr>
          <p:nvPr>
            <p:ph idx="1"/>
          </p:nvPr>
        </p:nvSpPr>
        <p:spPr>
          <a:xfrm>
            <a:off x="838200" y="1929384"/>
            <a:ext cx="10515600" cy="4251960"/>
          </a:xfrm>
        </p:spPr>
        <p:txBody>
          <a:bodyPr>
            <a:normAutofit/>
          </a:bodyPr>
          <a:lstStyle/>
          <a:p>
            <a:pPr marL="0" indent="0">
              <a:buNone/>
            </a:pPr>
            <a:r>
              <a:rPr lang="kk-KZ" sz="2200"/>
              <a:t>  </a:t>
            </a:r>
            <a:endParaRPr lang="ru-KZ" sz="2200" dirty="0"/>
          </a:p>
        </p:txBody>
      </p:sp>
      <p:sp>
        <p:nvSpPr>
          <p:cNvPr id="4" name="TextBox 3">
            <a:extLst>
              <a:ext uri="{FF2B5EF4-FFF2-40B4-BE49-F238E27FC236}">
                <a16:creationId xmlns:a16="http://schemas.microsoft.com/office/drawing/2014/main" id="{80F94F28-2A74-7FF2-4CF4-73E99903BBF5}"/>
              </a:ext>
            </a:extLst>
          </p:cNvPr>
          <p:cNvSpPr txBox="1"/>
          <p:nvPr/>
        </p:nvSpPr>
        <p:spPr>
          <a:xfrm>
            <a:off x="838200" y="1838848"/>
            <a:ext cx="10684764" cy="3970318"/>
          </a:xfrm>
          <a:prstGeom prst="rect">
            <a:avLst/>
          </a:prstGeom>
          <a:noFill/>
        </p:spPr>
        <p:txBody>
          <a:bodyPr wrap="square" rtlCol="0">
            <a:spAutoFit/>
          </a:bodyPr>
          <a:lstStyle/>
          <a:p>
            <a:r>
              <a:rPr lang="kk-KZ" sz="2800"/>
              <a:t>  Қорытындылай келе, биоқауіпсіздік адамның, жануарлардың және қоршаған ортаның денсаулығын сақтауда шешуші рөл атқаратынын атап өткен жөн. Биоқауіпсіздік стандарттарын әзірлеу және сақтау қауіпті биологиялық агенттердің таралу қаупін азайтуға және қоғамдық денсаулыққа ықтимал қауіптерді азайтуға мүмкіндік береді. Озық технологиялар мен қатаң бақылау шараларын енгізу, сондай-ақ мамандар мен тұрғындар арасында хабардарлықты арттыру биологиялық тәуекелдерден қорғаудың тұрақты жүйесін құру жолындағы маңызды қадамдар болып табылады.</a:t>
            </a:r>
            <a:endParaRPr lang="ru-KZ" sz="2800"/>
          </a:p>
        </p:txBody>
      </p:sp>
    </p:spTree>
    <p:extLst>
      <p:ext uri="{BB962C8B-B14F-4D97-AF65-F5344CB8AC3E}">
        <p14:creationId xmlns:p14="http://schemas.microsoft.com/office/powerpoint/2010/main" val="2190852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8C156D82-E7AF-2B7E-6EA9-03616B8F9404}"/>
              </a:ext>
            </a:extLst>
          </p:cNvPr>
          <p:cNvSpPr>
            <a:spLocks noGrp="1"/>
          </p:cNvSpPr>
          <p:nvPr>
            <p:ph type="title"/>
          </p:nvPr>
        </p:nvSpPr>
        <p:spPr>
          <a:xfrm>
            <a:off x="841248" y="548640"/>
            <a:ext cx="3600860" cy="5431536"/>
          </a:xfrm>
        </p:spPr>
        <p:txBody>
          <a:bodyPr>
            <a:normAutofit/>
          </a:bodyPr>
          <a:lstStyle/>
          <a:p>
            <a:pPr algn="ctr"/>
            <a:r>
              <a:rPr lang="kk-KZ" sz="5400"/>
              <a:t>Әдебиеттер тізімі</a:t>
            </a:r>
            <a:endParaRPr lang="ru-KZ" sz="54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F7BF89B0-1AEB-917C-2A57-D907DDB41F88}"/>
              </a:ext>
            </a:extLst>
          </p:cNvPr>
          <p:cNvSpPr>
            <a:spLocks noGrp="1"/>
          </p:cNvSpPr>
          <p:nvPr>
            <p:ph idx="1"/>
          </p:nvPr>
        </p:nvSpPr>
        <p:spPr>
          <a:xfrm>
            <a:off x="5126418" y="552091"/>
            <a:ext cx="6224335" cy="5431536"/>
          </a:xfrm>
        </p:spPr>
        <p:txBody>
          <a:bodyPr anchor="ctr">
            <a:normAutofit/>
          </a:bodyPr>
          <a:lstStyle/>
          <a:p>
            <a:r>
              <a:rPr lang="en-US" sz="2200" dirty="0"/>
              <a:t>https://adilet.zan.kz/rus/docs/Z2200000122/z22_122.htm</a:t>
            </a:r>
            <a:endParaRPr lang="ru-KZ" sz="2200" dirty="0"/>
          </a:p>
        </p:txBody>
      </p:sp>
    </p:spTree>
    <p:extLst>
      <p:ext uri="{BB962C8B-B14F-4D97-AF65-F5344CB8AC3E}">
        <p14:creationId xmlns:p14="http://schemas.microsoft.com/office/powerpoint/2010/main" val="2477273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6BBF1F24-F4BC-9A09-3101-4DB4FDFD7A62}"/>
              </a:ext>
            </a:extLst>
          </p:cNvPr>
          <p:cNvSpPr>
            <a:spLocks noGrp="1"/>
          </p:cNvSpPr>
          <p:nvPr>
            <p:ph type="title"/>
          </p:nvPr>
        </p:nvSpPr>
        <p:spPr>
          <a:xfrm>
            <a:off x="838200" y="365125"/>
            <a:ext cx="10515600" cy="1325563"/>
          </a:xfrm>
        </p:spPr>
        <p:txBody>
          <a:bodyPr>
            <a:normAutofit/>
          </a:bodyPr>
          <a:lstStyle/>
          <a:p>
            <a:r>
              <a:rPr lang="kk-KZ" sz="5400">
                <a:latin typeface="Times New Roman" panose="02020603050405020304" pitchFamily="18" charset="0"/>
                <a:cs typeface="Times New Roman" panose="02020603050405020304" pitchFamily="18" charset="0"/>
              </a:rPr>
              <a:t>Жоспар</a:t>
            </a:r>
            <a:endParaRPr lang="ru-KZ" sz="5400">
              <a:latin typeface="Times New Roman" panose="02020603050405020304" pitchFamily="18" charset="0"/>
              <a:cs typeface="Times New Roman" panose="02020603050405020304" pitchFamily="18"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Объект 2">
            <a:extLst>
              <a:ext uri="{FF2B5EF4-FFF2-40B4-BE49-F238E27FC236}">
                <a16:creationId xmlns:a16="http://schemas.microsoft.com/office/drawing/2014/main" id="{E82979DA-8B37-A915-7F00-B2D05508E5F1}"/>
              </a:ext>
            </a:extLst>
          </p:cNvPr>
          <p:cNvSpPr>
            <a:spLocks noGrp="1"/>
          </p:cNvSpPr>
          <p:nvPr>
            <p:ph idx="1"/>
          </p:nvPr>
        </p:nvSpPr>
        <p:spPr>
          <a:xfrm>
            <a:off x="838200" y="1929384"/>
            <a:ext cx="10515600" cy="4251960"/>
          </a:xfrm>
        </p:spPr>
        <p:txBody>
          <a:bodyPr>
            <a:normAutofit/>
          </a:bodyPr>
          <a:lstStyle/>
          <a:p>
            <a:pPr marL="571500" indent="-571500">
              <a:buFont typeface="+mj-lt"/>
              <a:buAutoNum type="romanUcPeriod"/>
            </a:pPr>
            <a:r>
              <a:rPr lang="kk-KZ" dirty="0">
                <a:latin typeface="Times New Roman" panose="02020603050405020304" pitchFamily="18" charset="0"/>
                <a:cs typeface="Times New Roman" panose="02020603050405020304" pitchFamily="18" charset="0"/>
              </a:rPr>
              <a:t>Кіріспе</a:t>
            </a:r>
          </a:p>
          <a:p>
            <a:pPr marL="571500" indent="-571500">
              <a:buFont typeface="+mj-lt"/>
              <a:buAutoNum type="romanUcPeriod"/>
            </a:pPr>
            <a:r>
              <a:rPr lang="kk-KZ" dirty="0">
                <a:latin typeface="Times New Roman" panose="02020603050405020304" pitchFamily="18" charset="0"/>
                <a:cs typeface="Times New Roman" panose="02020603050405020304" pitchFamily="18" charset="0"/>
              </a:rPr>
              <a:t>Негізгі бөлім</a:t>
            </a:r>
            <a:br>
              <a:rPr lang="kk-KZ"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r>
              <a:rPr lang="kk-KZ" dirty="0">
                <a:latin typeface="Times New Roman" panose="02020603050405020304" pitchFamily="18" charset="0"/>
                <a:cs typeface="Times New Roman" panose="02020603050405020304" pitchFamily="18" charset="0"/>
              </a:rPr>
              <a:t>1</a:t>
            </a:r>
            <a:r>
              <a:rPr lang="kk-KZ">
                <a:latin typeface="Times New Roman" panose="02020603050405020304" pitchFamily="18" charset="0"/>
                <a:cs typeface="Times New Roman" panose="02020603050405020304" pitchFamily="18" charset="0"/>
              </a:rPr>
              <a:t>. Биоқауіпсіздік аспектілері</a:t>
            </a:r>
            <a:br>
              <a:rPr lang="kk-KZ"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r>
              <a:rPr lang="kk-KZ" dirty="0">
                <a:latin typeface="Times New Roman" panose="02020603050405020304" pitchFamily="18" charset="0"/>
                <a:cs typeface="Times New Roman" panose="02020603050405020304" pitchFamily="18" charset="0"/>
              </a:rPr>
              <a:t>2</a:t>
            </a:r>
            <a:r>
              <a:rPr lang="kk-KZ">
                <a:latin typeface="Times New Roman" panose="02020603050405020304" pitchFamily="18" charset="0"/>
                <a:cs typeface="Times New Roman" panose="02020603050405020304" pitchFamily="18" charset="0"/>
              </a:rPr>
              <a:t>. ҚР биологиялық қауіпсізік туралы заңы</a:t>
            </a:r>
            <a:br>
              <a:rPr lang="kk-KZ"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3</a:t>
            </a:r>
            <a:r>
              <a:rPr lang="ru-RU">
                <a:latin typeface="Times New Roman" panose="02020603050405020304" pitchFamily="18" charset="0"/>
                <a:cs typeface="Times New Roman" panose="02020603050405020304" pitchFamily="18" charset="0"/>
              </a:rPr>
              <a:t>. ГМО</a:t>
            </a:r>
            <a:endParaRPr lang="ru-RU" dirty="0">
              <a:latin typeface="Times New Roman" panose="02020603050405020304" pitchFamily="18" charset="0"/>
              <a:cs typeface="Times New Roman" panose="02020603050405020304" pitchFamily="18" charset="0"/>
            </a:endParaRPr>
          </a:p>
          <a:p>
            <a:pPr marL="571500" indent="-571500">
              <a:buFont typeface="+mj-lt"/>
              <a:buAutoNum type="romanUcPeriod"/>
            </a:pPr>
            <a:r>
              <a:rPr lang="kk-KZ" dirty="0">
                <a:latin typeface="Times New Roman" panose="02020603050405020304" pitchFamily="18" charset="0"/>
                <a:cs typeface="Times New Roman" panose="02020603050405020304" pitchFamily="18" charset="0"/>
              </a:rPr>
              <a:t>Қорытынды</a:t>
            </a:r>
          </a:p>
          <a:p>
            <a:pPr marL="571500" indent="-571500">
              <a:buFont typeface="+mj-lt"/>
              <a:buAutoNum type="romanUcPeriod"/>
            </a:pPr>
            <a:r>
              <a:rPr lang="kk-KZ" dirty="0">
                <a:latin typeface="Times New Roman" panose="02020603050405020304" pitchFamily="18" charset="0"/>
                <a:cs typeface="Times New Roman" panose="02020603050405020304" pitchFamily="18" charset="0"/>
              </a:rPr>
              <a:t>Әдебиеттер тізімі</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4492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33" name="Oval 1032">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26" name="Picture 2" descr="11 quick questions and answers about plant breeding protection • Moeller">
            <a:extLst>
              <a:ext uri="{FF2B5EF4-FFF2-40B4-BE49-F238E27FC236}">
                <a16:creationId xmlns:a16="http://schemas.microsoft.com/office/drawing/2014/main" id="{0883D9CB-20C2-7A90-9575-92470CF250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747" r="7004" b="2"/>
          <a:stretch/>
        </p:blipFill>
        <p:spPr bwMode="auto">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Lst>
        </p:spPr>
      </p:pic>
      <p:sp>
        <p:nvSpPr>
          <p:cNvPr id="1035"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37"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Объект 2">
            <a:extLst>
              <a:ext uri="{FF2B5EF4-FFF2-40B4-BE49-F238E27FC236}">
                <a16:creationId xmlns:a16="http://schemas.microsoft.com/office/drawing/2014/main" id="{2A61F9D2-1257-631E-AA90-91FA48FAAA0E}"/>
              </a:ext>
            </a:extLst>
          </p:cNvPr>
          <p:cNvSpPr>
            <a:spLocks noGrp="1"/>
          </p:cNvSpPr>
          <p:nvPr>
            <p:ph idx="1"/>
          </p:nvPr>
        </p:nvSpPr>
        <p:spPr>
          <a:xfrm>
            <a:off x="6430060" y="1802291"/>
            <a:ext cx="4973649" cy="4332228"/>
          </a:xfrm>
        </p:spPr>
        <p:txBody>
          <a:bodyPr anchor="t">
            <a:normAutofit/>
          </a:bodyPr>
          <a:lstStyle/>
          <a:p>
            <a:pPr marL="0" indent="0">
              <a:buNone/>
            </a:pPr>
            <a:r>
              <a:rPr lang="ru-RU" sz="2000" b="1" dirty="0"/>
              <a:t>  </a:t>
            </a:r>
            <a:r>
              <a:rPr lang="ru-RU" sz="2000" dirty="0"/>
              <a:t>Биоқауіпсіздік – бұл биологиялық факторлармен байланысты қауіпті жағдайлардың алдын алу және оларды басқару мақсатындағы шаралар жүйесі. Ол адам денсаулығына, жануарларға, өсімдіктерге және қоршаған ортаға зиян келтіруі мүмкін биологиялық агенттер мен технологияларды қадағалауды қамтамасыз </a:t>
            </a:r>
            <a:r>
              <a:rPr lang="ru-RU" sz="2000"/>
              <a:t>етеді. Биологиялық қауіпсіздік</a:t>
            </a:r>
            <a:r>
              <a:rPr lang="en-US" sz="2000"/>
              <a:t> </a:t>
            </a:r>
            <a:r>
              <a:rPr lang="ru-RU" sz="2000"/>
              <a:t>әлемдік қауымдастықтың маңызды мәселесі болып табылады. Оның өзектілігі қазіргі әлемде жаһандық сипатқа ие жұқпалы аурулар мен олардың қоздырғыштарынан туындайтын қауіптермен анықталады.</a:t>
            </a:r>
            <a:endParaRPr lang="ru-KZ" sz="3200" dirty="0">
              <a:solidFill>
                <a:schemeClr val="tx1">
                  <a:alpha val="80000"/>
                </a:schemeClr>
              </a:solidFill>
              <a:latin typeface="Times New Roman" panose="02020603050405020304" pitchFamily="18" charset="0"/>
              <a:cs typeface="Times New Roman" panose="02020603050405020304" pitchFamily="18" charset="0"/>
            </a:endParaRPr>
          </a:p>
        </p:txBody>
      </p:sp>
      <p:sp>
        <p:nvSpPr>
          <p:cNvPr id="1039"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cxnSp>
        <p:nvCxnSpPr>
          <p:cNvPr id="1041"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7" name="Заголовок 1">
            <a:extLst>
              <a:ext uri="{FF2B5EF4-FFF2-40B4-BE49-F238E27FC236}">
                <a16:creationId xmlns:a16="http://schemas.microsoft.com/office/drawing/2014/main" id="{164D4B09-B5A6-976B-ED3C-EB0A47465903}"/>
              </a:ext>
            </a:extLst>
          </p:cNvPr>
          <p:cNvSpPr>
            <a:spLocks noGrp="1"/>
          </p:cNvSpPr>
          <p:nvPr>
            <p:ph type="title"/>
          </p:nvPr>
        </p:nvSpPr>
        <p:spPr>
          <a:xfrm>
            <a:off x="6564692" y="476728"/>
            <a:ext cx="3920613" cy="1325563"/>
          </a:xfrm>
        </p:spPr>
        <p:txBody>
          <a:bodyPr/>
          <a:lstStyle/>
          <a:p>
            <a:pPr algn="ctr"/>
            <a:r>
              <a:rPr lang="ru-RU" dirty="0">
                <a:latin typeface="Times New Roman" panose="02020603050405020304" pitchFamily="18" charset="0"/>
                <a:cs typeface="Times New Roman" panose="02020603050405020304" pitchFamily="18" charset="0"/>
              </a:rPr>
              <a:t>Кіріспе</a:t>
            </a:r>
            <a:endParaRPr lang="ru-K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4187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EB67DD-2748-49D8-B25E-63DBBB8C8401}"/>
              </a:ext>
            </a:extLst>
          </p:cNvPr>
          <p:cNvSpPr>
            <a:spLocks noGrp="1"/>
          </p:cNvSpPr>
          <p:nvPr>
            <p:ph type="title"/>
          </p:nvPr>
        </p:nvSpPr>
        <p:spPr>
          <a:xfrm>
            <a:off x="1043631" y="809898"/>
            <a:ext cx="9942716" cy="1554480"/>
          </a:xfrm>
        </p:spPr>
        <p:txBody>
          <a:bodyPr anchor="ctr">
            <a:normAutofit/>
          </a:bodyPr>
          <a:lstStyle/>
          <a:p>
            <a:r>
              <a:rPr lang="ru-RU" sz="4800"/>
              <a:t>Биоқауіпсіздік аспектілері</a:t>
            </a:r>
          </a:p>
        </p:txBody>
      </p:sp>
      <p:sp>
        <p:nvSpPr>
          <p:cNvPr id="19" name="Content Placeholder 2">
            <a:extLst>
              <a:ext uri="{FF2B5EF4-FFF2-40B4-BE49-F238E27FC236}">
                <a16:creationId xmlns:a16="http://schemas.microsoft.com/office/drawing/2014/main" id="{97A05A05-700A-5D6A-FBDC-155B64DA778A}"/>
              </a:ext>
            </a:extLst>
          </p:cNvPr>
          <p:cNvSpPr>
            <a:spLocks noGrp="1"/>
          </p:cNvSpPr>
          <p:nvPr>
            <p:ph idx="1"/>
          </p:nvPr>
        </p:nvSpPr>
        <p:spPr>
          <a:xfrm>
            <a:off x="1045028" y="3017522"/>
            <a:ext cx="9941319" cy="3124658"/>
          </a:xfrm>
        </p:spPr>
        <p:txBody>
          <a:bodyPr anchor="ctr">
            <a:normAutofit/>
          </a:bodyPr>
          <a:lstStyle/>
          <a:p>
            <a:r>
              <a:rPr lang="ru-RU" sz="3200" dirty="0"/>
              <a:t>Қауіпті биологиялық агенттерді бақылау</a:t>
            </a:r>
          </a:p>
          <a:p>
            <a:r>
              <a:rPr lang="ru-RU" sz="3200" dirty="0"/>
              <a:t>Генетикалық модификациялар</a:t>
            </a:r>
          </a:p>
          <a:p>
            <a:r>
              <a:rPr lang="ru-RU" sz="3200" dirty="0"/>
              <a:t>Аурулардың алдын алу және бақылау</a:t>
            </a:r>
          </a:p>
          <a:p>
            <a:r>
              <a:rPr lang="ru-RU" sz="3200" dirty="0"/>
              <a:t>Экологиялық қауіпсіздік</a:t>
            </a:r>
          </a:p>
          <a:p>
            <a:r>
              <a:rPr lang="ru-RU" sz="3200" dirty="0"/>
              <a:t>Халықаралық келісімдер мен заңдар</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0437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F039B8-F013-68C6-1F0F-F20019FFD352}"/>
              </a:ext>
            </a:extLst>
          </p:cNvPr>
          <p:cNvSpPr>
            <a:spLocks noGrp="1"/>
          </p:cNvSpPr>
          <p:nvPr>
            <p:ph type="title"/>
          </p:nvPr>
        </p:nvSpPr>
        <p:spPr>
          <a:xfrm>
            <a:off x="808638" y="386930"/>
            <a:ext cx="9236700" cy="1188950"/>
          </a:xfrm>
        </p:spPr>
        <p:txBody>
          <a:bodyPr anchor="b">
            <a:normAutofit/>
          </a:bodyPr>
          <a:lstStyle/>
          <a:p>
            <a:r>
              <a:rPr lang="ru-RU" sz="4200"/>
              <a:t>Биологиялық қару туралы конвенция</a:t>
            </a:r>
          </a:p>
        </p:txBody>
      </p:sp>
      <p:grpSp>
        <p:nvGrpSpPr>
          <p:cNvPr id="16"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9AE4990-21A5-8A15-C985-6A3B92E9ECA4}"/>
              </a:ext>
            </a:extLst>
          </p:cNvPr>
          <p:cNvSpPr>
            <a:spLocks noGrp="1"/>
          </p:cNvSpPr>
          <p:nvPr>
            <p:ph idx="1"/>
          </p:nvPr>
        </p:nvSpPr>
        <p:spPr>
          <a:xfrm>
            <a:off x="793660" y="2599509"/>
            <a:ext cx="10143668" cy="3435531"/>
          </a:xfrm>
        </p:spPr>
        <p:txBody>
          <a:bodyPr anchor="ctr">
            <a:normAutofit/>
          </a:bodyPr>
          <a:lstStyle/>
          <a:p>
            <a:pPr marL="0" indent="0">
              <a:buNone/>
            </a:pPr>
            <a:r>
              <a:rPr lang="ru-RU" sz="2200"/>
              <a:t>  Биологиялық қаруға тыйым салу туралы Конвенция 1972 жылы 10 сәуірде қол қою үшін ашылды және 1975 жылы 26 наурызда күшіне енді. Женева протоколыны</a:t>
            </a:r>
            <a:r>
              <a:rPr lang="kk-KZ" sz="2200"/>
              <a:t>ң қосымша элементы деп атауға болады. Конвенция 8 статьядан тұрады және БҰҰ мүшесі ретінде Қазақстан Республикасы да бұл конвенциға қосылған. </a:t>
            </a:r>
          </a:p>
          <a:p>
            <a:pPr marL="0" indent="0">
              <a:buNone/>
            </a:pPr>
            <a:r>
              <a:rPr lang="kk-KZ" sz="2200"/>
              <a:t>  Конвенция биологиялық қаруды жасауға, пайдалануға, таратуға, бар қаруды жоюға және қару қолданған жағдайда зардап шеккен үшінші мемлекетке көмек беруге шақырады. Яғни, микробиология ғылымын тек фундаменталды және адамзатқа пайдалы ғылыми ашылулар жасауға шақырады.</a:t>
            </a:r>
            <a:endParaRPr lang="ru-RU" sz="2200"/>
          </a:p>
        </p:txBody>
      </p:sp>
    </p:spTree>
    <p:extLst>
      <p:ext uri="{BB962C8B-B14F-4D97-AF65-F5344CB8AC3E}">
        <p14:creationId xmlns:p14="http://schemas.microsoft.com/office/powerpoint/2010/main" val="1823724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991C72-D012-C0DB-F099-665E3581B9AA}"/>
              </a:ext>
            </a:extLst>
          </p:cNvPr>
          <p:cNvSpPr>
            <a:spLocks noGrp="1"/>
          </p:cNvSpPr>
          <p:nvPr>
            <p:ph type="title"/>
          </p:nvPr>
        </p:nvSpPr>
        <p:spPr/>
        <p:txBody>
          <a:bodyPr/>
          <a:lstStyle/>
          <a:p>
            <a:endParaRPr lang="ru-KZ"/>
          </a:p>
        </p:txBody>
      </p:sp>
      <p:sp>
        <p:nvSpPr>
          <p:cNvPr id="3" name="Объект 2">
            <a:extLst>
              <a:ext uri="{FF2B5EF4-FFF2-40B4-BE49-F238E27FC236}">
                <a16:creationId xmlns:a16="http://schemas.microsoft.com/office/drawing/2014/main" id="{C65DBED8-7F6F-D595-5D46-B3DDA2EFD57D}"/>
              </a:ext>
            </a:extLst>
          </p:cNvPr>
          <p:cNvSpPr>
            <a:spLocks noGrp="1"/>
          </p:cNvSpPr>
          <p:nvPr>
            <p:ph idx="1"/>
          </p:nvPr>
        </p:nvSpPr>
        <p:spPr/>
        <p:txBody>
          <a:bodyPr/>
          <a:lstStyle/>
          <a:p>
            <a:endParaRPr lang="ru-KZ"/>
          </a:p>
        </p:txBody>
      </p:sp>
      <p:pic>
        <p:nvPicPr>
          <p:cNvPr id="5" name="Рисунок 4">
            <a:extLst>
              <a:ext uri="{FF2B5EF4-FFF2-40B4-BE49-F238E27FC236}">
                <a16:creationId xmlns:a16="http://schemas.microsoft.com/office/drawing/2014/main" id="{E3AF079E-8072-8B8E-77CC-D2D678CD765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45095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C848B5-22CC-E0A3-7832-F715CA1AC872}"/>
              </a:ext>
            </a:extLst>
          </p:cNvPr>
          <p:cNvSpPr>
            <a:spLocks noGrp="1"/>
          </p:cNvSpPr>
          <p:nvPr>
            <p:ph type="title"/>
          </p:nvPr>
        </p:nvSpPr>
        <p:spPr>
          <a:xfrm>
            <a:off x="1043631" y="809898"/>
            <a:ext cx="10173010" cy="1554480"/>
          </a:xfrm>
        </p:spPr>
        <p:txBody>
          <a:bodyPr anchor="ctr">
            <a:normAutofit/>
          </a:bodyPr>
          <a:lstStyle/>
          <a:p>
            <a:r>
              <a:rPr lang="ru-RU" sz="4800"/>
              <a:t>Қазақстан Республикасының биологиялық қауіпсіздігі туралы</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86C82177-8D3B-96F8-007D-224D979515EA}"/>
              </a:ext>
            </a:extLst>
          </p:cNvPr>
          <p:cNvGraphicFramePr>
            <a:graphicFrameLocks noGrp="1"/>
          </p:cNvGraphicFramePr>
          <p:nvPr>
            <p:ph idx="1"/>
            <p:extLst>
              <p:ext uri="{D42A27DB-BD31-4B8C-83A1-F6EECF244321}">
                <p14:modId xmlns:p14="http://schemas.microsoft.com/office/powerpoint/2010/main" val="980061407"/>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0695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837C2F-B444-2110-E719-F33C64C8B968}"/>
              </a:ext>
            </a:extLst>
          </p:cNvPr>
          <p:cNvSpPr>
            <a:spLocks noGrp="1"/>
          </p:cNvSpPr>
          <p:nvPr>
            <p:ph type="title"/>
          </p:nvPr>
        </p:nvSpPr>
        <p:spPr>
          <a:xfrm>
            <a:off x="1043631" y="809898"/>
            <a:ext cx="10173010" cy="1554480"/>
          </a:xfrm>
        </p:spPr>
        <p:txBody>
          <a:bodyPr anchor="ctr">
            <a:normAutofit/>
          </a:bodyPr>
          <a:lstStyle/>
          <a:p>
            <a:r>
              <a:rPr lang="kk-KZ" sz="4800"/>
              <a:t>Тараулар</a:t>
            </a:r>
            <a:endParaRPr lang="ru-RU" sz="48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FF741E26-8DF5-0F27-A6D0-EAC5865A4F99}"/>
              </a:ext>
            </a:extLst>
          </p:cNvPr>
          <p:cNvGraphicFramePr>
            <a:graphicFrameLocks noGrp="1"/>
          </p:cNvGraphicFramePr>
          <p:nvPr>
            <p:ph idx="1"/>
            <p:extLst>
              <p:ext uri="{D42A27DB-BD31-4B8C-83A1-F6EECF244321}">
                <p14:modId xmlns:p14="http://schemas.microsoft.com/office/powerpoint/2010/main" val="1489421181"/>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220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DC8D75-DA12-C84B-B9AD-82BD5830D33A}"/>
            </a:ext>
          </a:extLst>
        </p:cNvPr>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FAE6F2-D9DD-14F4-AC9A-621EDDAB8EA7}"/>
              </a:ext>
            </a:extLst>
          </p:cNvPr>
          <p:cNvSpPr>
            <a:spLocks noGrp="1"/>
          </p:cNvSpPr>
          <p:nvPr>
            <p:ph type="title"/>
          </p:nvPr>
        </p:nvSpPr>
        <p:spPr>
          <a:xfrm>
            <a:off x="808638" y="386930"/>
            <a:ext cx="9236700" cy="1188950"/>
          </a:xfrm>
        </p:spPr>
        <p:txBody>
          <a:bodyPr anchor="b">
            <a:normAutofit/>
          </a:bodyPr>
          <a:lstStyle/>
          <a:p>
            <a:r>
              <a:rPr lang="kk-KZ" sz="5400"/>
              <a:t>Терминдер</a:t>
            </a:r>
            <a:endParaRPr lang="ru-RU" sz="5400"/>
          </a:p>
        </p:txBody>
      </p:sp>
      <p:grpSp>
        <p:nvGrpSpPr>
          <p:cNvPr id="25"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2">
            <a:extLst>
              <a:ext uri="{FF2B5EF4-FFF2-40B4-BE49-F238E27FC236}">
                <a16:creationId xmlns:a16="http://schemas.microsoft.com/office/drawing/2014/main" id="{E62E03B5-07C7-073D-479A-E7A680A423DC}"/>
              </a:ext>
            </a:extLst>
          </p:cNvPr>
          <p:cNvSpPr>
            <a:spLocks noGrp="1"/>
          </p:cNvSpPr>
          <p:nvPr>
            <p:ph idx="1"/>
          </p:nvPr>
        </p:nvSpPr>
        <p:spPr>
          <a:xfrm>
            <a:off x="793660" y="2301073"/>
            <a:ext cx="10143668" cy="3868615"/>
          </a:xfrm>
        </p:spPr>
        <p:txBody>
          <a:bodyPr anchor="ctr">
            <a:normAutofit/>
          </a:bodyPr>
          <a:lstStyle/>
          <a:p>
            <a:r>
              <a:rPr lang="ru-RU" sz="1800"/>
              <a:t>Биологиялық қауіп – медициналық-әлеуметтік, технологиялық, ауылшаруашылық және коммуналдық салаларда қауіп төндіретін кез келген деңгейдегі және шығу тегі (приондар мен микроорганизмдерден бастап көп жасушалы паразиттерге дейін) биологиялық патогендердің теріс әсері.</a:t>
            </a:r>
          </a:p>
          <a:p>
            <a:r>
              <a:rPr lang="ru-RU" sz="1800"/>
              <a:t>Биологиялық қауіпсіздік – зиянның алдын алу және жеке адамның, қоғамның және мемлекеттің ықтимал және нақты биологиялық қауіптерден қорғалуына қол жеткізу.</a:t>
            </a:r>
          </a:p>
          <a:p>
            <a:r>
              <a:rPr lang="ru-RU" sz="1800"/>
              <a:t>Биологиялық қорғау – зертхананың ішінде биологиялық агенттер мен токсиндердің жоғалуын, ұрлануын, дұрыс пайдаланылмауын, диверсиясын, рұқсатсыз кіруін немесе әдейі рұқсатсыз босатылуын болдырмау мақсатында оларды қорғауды, бақылауды және есепке алуды қамтамасыз ету.</a:t>
            </a:r>
          </a:p>
          <a:p>
            <a:r>
              <a:rPr lang="ru-RU" sz="1800"/>
              <a:t>Қауіпті биологиялық агенттер – адам, жануарлар, өсімдіктер аурулары, материалдардың бұзылуы, қоршаған орта сапасының күрт нашарлауын тудыратын патогендер, токсиндер және паразиттік организмдер.</a:t>
            </a:r>
          </a:p>
        </p:txBody>
      </p:sp>
    </p:spTree>
    <p:extLst>
      <p:ext uri="{BB962C8B-B14F-4D97-AF65-F5344CB8AC3E}">
        <p14:creationId xmlns:p14="http://schemas.microsoft.com/office/powerpoint/2010/main" val="200343126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Другая 1">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Другая 1">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TotalTime>
  <Words>759</Words>
  <Application>Microsoft Office PowerPoint</Application>
  <PresentationFormat>Широкоэкранный</PresentationFormat>
  <Paragraphs>63</Paragraphs>
  <Slides>16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3</vt:i4>
      </vt:variant>
      <vt:variant>
        <vt:lpstr>Заголовки слайдов</vt:lpstr>
      </vt:variant>
      <vt:variant>
        <vt:i4>16</vt:i4>
      </vt:variant>
    </vt:vector>
  </HeadingPairs>
  <TitlesOfParts>
    <vt:vector size="24" baseType="lpstr">
      <vt:lpstr>Aptos</vt:lpstr>
      <vt:lpstr>Arial</vt:lpstr>
      <vt:lpstr>Calibri</vt:lpstr>
      <vt:lpstr>Calibri Light</vt:lpstr>
      <vt:lpstr>Times New Roman</vt:lpstr>
      <vt:lpstr>Тема Office</vt:lpstr>
      <vt:lpstr>1_Тема Office</vt:lpstr>
      <vt:lpstr>2_Тема Office</vt:lpstr>
      <vt:lpstr>Презентация PowerPoint</vt:lpstr>
      <vt:lpstr>Жоспар</vt:lpstr>
      <vt:lpstr>Кіріспе</vt:lpstr>
      <vt:lpstr>Биоқауіпсіздік аспектілері</vt:lpstr>
      <vt:lpstr>Биологиялық қару туралы конвенция</vt:lpstr>
      <vt:lpstr>Презентация PowerPoint</vt:lpstr>
      <vt:lpstr>Қазақстан Республикасының биологиялық қауіпсіздігі туралы</vt:lpstr>
      <vt:lpstr>Тараулар</vt:lpstr>
      <vt:lpstr>Терминдер</vt:lpstr>
      <vt:lpstr>Биологиялық қауіп ошақтары</vt:lpstr>
      <vt:lpstr>ПБА-дан қорғану</vt:lpstr>
      <vt:lpstr>Басқа елдер мысалдары</vt:lpstr>
      <vt:lpstr>ГММ қолдану қауіптері:</vt:lpstr>
      <vt:lpstr>Қазақстанда ГМО бар өнімдерді әкелуге рұқсат етілген бе?</vt:lpstr>
      <vt:lpstr>Қорытынды</vt:lpstr>
      <vt:lpstr>Әдебиеттер тізімі</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dc:creator>
  <cp:lastModifiedBy>Пользователь</cp:lastModifiedBy>
  <cp:revision>170</cp:revision>
  <dcterms:created xsi:type="dcterms:W3CDTF">2024-09-16T18:04:51Z</dcterms:created>
  <dcterms:modified xsi:type="dcterms:W3CDTF">2024-11-04T08:11:46Z</dcterms:modified>
</cp:coreProperties>
</file>